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docProps/app.xml" ContentType="application/vnd.openxmlformats-officedocument.extended-properties+xml"/>
  <Override PartName="/docProps/core.xml" ContentType="application/vnd.openxmlformats-package.core-properties+xml"/>
  <Override PartName="/docProps/custom.xml" ContentType="application/vnd.openxmlformats-officedocument.custom-properties+xml"/>
  <Override PartName="/ppt/notesMasters/notesMaster1.xml" ContentType="application/vnd.openxmlformats-officedocument.presentationml.notesMaster+xml"/>
  <Override PartName="/ppt/notesSlides/notesSlide1.xml" ContentType="application/vnd.openxmlformats-officedocument.presentationml.notesSlide+xml"/>
  <Override PartName="/ppt/presProps.xml" ContentType="application/vnd.openxmlformats-officedocument.presentationml.presProps+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tableStyles.xml" ContentType="application/vnd.openxmlformats-officedocument.presentationml.tableStyles+xml"/>
  <Override PartName="/ppt/theme/theme1.xml" ContentType="application/vnd.openxmlformats-officedocument.theme+xml"/>
  <Override PartName="/ppt/theme/theme2.xml" ContentType="application/vnd.openxmlformats-officedocument.theme+xml"/>
  <Override PartName="/ppt/viewProps.xml" ContentType="application/vnd.openxmlformats-officedocument.presentationml.viewProps+xml"/>
</Types>
</file>

<file path=_rels/.rels><?xml version="1.0" encoding="UTF-8" standalone="yes"?>
<Relationships xmlns="http://schemas.openxmlformats.org/package/2006/relationships"><Relationship Id="rId1" Type="http://schemas.openxmlformats.org/officeDocument/2006/relationships/officeDocument" Target="ppt/presentation.xml"/><Relationship Id="rId3" Type="http://schemas.openxmlformats.org/package/2006/relationships/metadata/core-properties" Target="docProps/core.xml"/><Relationship Id="rId2" Type="http://schemas.openxmlformats.org/officeDocument/2006/relationships/extended-properties" Target="docProps/app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>
  <p:sldMasterIdLst>
    <p:sldMasterId id="2147483648" r:id="rId1"/>
  </p:sldMasterIdLst>
  <p:notesMasterIdLst>
    <p:notesMasterId r:id="rId43"/>
  </p:notesMasterIdLst>
  <p:sldIdLst>
    <p:sldId id="318" r:id="rId3"/>
    <p:sldId id="413" r:id="rId4"/>
    <p:sldId id="377" r:id="rId5"/>
    <p:sldId id="373" r:id="rId6"/>
    <p:sldId id="455" r:id="rId7"/>
    <p:sldId id="389" r:id="rId8"/>
    <p:sldId id="381" r:id="rId9"/>
    <p:sldId id="456" r:id="rId10"/>
    <p:sldId id="390" r:id="rId11"/>
    <p:sldId id="382" r:id="rId12"/>
    <p:sldId id="380" r:id="rId13"/>
    <p:sldId id="374" r:id="rId14"/>
    <p:sldId id="383" r:id="rId15"/>
    <p:sldId id="393" r:id="rId16"/>
    <p:sldId id="415" r:id="rId17"/>
    <p:sldId id="391" r:id="rId18"/>
    <p:sldId id="384" r:id="rId19"/>
    <p:sldId id="401" r:id="rId20"/>
    <p:sldId id="402" r:id="rId21"/>
    <p:sldId id="403" r:id="rId22"/>
    <p:sldId id="404" r:id="rId23"/>
    <p:sldId id="406" r:id="rId24"/>
    <p:sldId id="407" r:id="rId25"/>
    <p:sldId id="385" r:id="rId26"/>
    <p:sldId id="408" r:id="rId27"/>
    <p:sldId id="409" r:id="rId28"/>
    <p:sldId id="410" r:id="rId29"/>
    <p:sldId id="416" r:id="rId30"/>
    <p:sldId id="417" r:id="rId31"/>
    <p:sldId id="418" r:id="rId32"/>
    <p:sldId id="419" r:id="rId33"/>
    <p:sldId id="420" r:id="rId34"/>
    <p:sldId id="421" r:id="rId35"/>
    <p:sldId id="396" r:id="rId36"/>
    <p:sldId id="411" r:id="rId37"/>
    <p:sldId id="412" r:id="rId38"/>
    <p:sldId id="397" r:id="rId39"/>
    <p:sldId id="395" r:id="rId40"/>
    <p:sldId id="392" r:id="rId41"/>
    <p:sldId id="399" r:id="rId42"/>
    <p:sldId id="400" r:id="rId44"/>
    <p:sldId id="371" r:id="rId45"/>
  </p:sldIdLst>
  <p:sldSz cx="9144000" cy="5143500" type="screen16x9"/>
  <p:notesSz cx="6797675" cy="9926320"/>
  <p:defaultTextStyle>
    <a:defPPr>
      <a:defRPr lang="zh-CN"/>
    </a:defPPr>
    <a:lvl1pPr algn="l" rtl="0" fontAlgn="base">
      <a:spcBef>
        <a:spcPct val="0"/>
      </a:spcBef>
      <a:spcAft>
        <a:spcPct val="0"/>
      </a:spcAft>
      <a:buFont typeface="Arial" panose="020B0604020202020204" pitchFamily="34" charset="0"/>
      <a:defRPr kern="1200">
        <a:solidFill>
          <a:schemeClr val="tx1"/>
        </a:solidFill>
        <a:latin typeface="Arial" panose="020B0604020202020204" pitchFamily="34" charset="0"/>
        <a:ea typeface="宋体" panose="02010600030101010101" pitchFamily="2" charset="-122"/>
        <a:cs typeface="+mn-cs"/>
      </a:defRPr>
    </a:lvl1pPr>
    <a:lvl2pPr marL="457200" algn="l" rtl="0" fontAlgn="base">
      <a:spcBef>
        <a:spcPct val="0"/>
      </a:spcBef>
      <a:spcAft>
        <a:spcPct val="0"/>
      </a:spcAft>
      <a:buFont typeface="Arial" panose="020B0604020202020204" pitchFamily="34" charset="0"/>
      <a:defRPr kern="1200">
        <a:solidFill>
          <a:schemeClr val="tx1"/>
        </a:solidFill>
        <a:latin typeface="Arial" panose="020B0604020202020204" pitchFamily="34" charset="0"/>
        <a:ea typeface="宋体" panose="02010600030101010101" pitchFamily="2" charset="-122"/>
        <a:cs typeface="+mn-cs"/>
      </a:defRPr>
    </a:lvl2pPr>
    <a:lvl3pPr marL="914400" algn="l" rtl="0" fontAlgn="base">
      <a:spcBef>
        <a:spcPct val="0"/>
      </a:spcBef>
      <a:spcAft>
        <a:spcPct val="0"/>
      </a:spcAft>
      <a:buFont typeface="Arial" panose="020B0604020202020204" pitchFamily="34" charset="0"/>
      <a:defRPr kern="1200">
        <a:solidFill>
          <a:schemeClr val="tx1"/>
        </a:solidFill>
        <a:latin typeface="Arial" panose="020B0604020202020204" pitchFamily="34" charset="0"/>
        <a:ea typeface="宋体" panose="02010600030101010101" pitchFamily="2" charset="-122"/>
        <a:cs typeface="+mn-cs"/>
      </a:defRPr>
    </a:lvl3pPr>
    <a:lvl4pPr marL="1371600" algn="l" rtl="0" fontAlgn="base">
      <a:spcBef>
        <a:spcPct val="0"/>
      </a:spcBef>
      <a:spcAft>
        <a:spcPct val="0"/>
      </a:spcAft>
      <a:buFont typeface="Arial" panose="020B0604020202020204" pitchFamily="34" charset="0"/>
      <a:defRPr kern="1200">
        <a:solidFill>
          <a:schemeClr val="tx1"/>
        </a:solidFill>
        <a:latin typeface="Arial" panose="020B0604020202020204" pitchFamily="34" charset="0"/>
        <a:ea typeface="宋体" panose="02010600030101010101" pitchFamily="2" charset="-122"/>
        <a:cs typeface="+mn-cs"/>
      </a:defRPr>
    </a:lvl4pPr>
    <a:lvl5pPr marL="1828800" algn="l" rtl="0" fontAlgn="base">
      <a:spcBef>
        <a:spcPct val="0"/>
      </a:spcBef>
      <a:spcAft>
        <a:spcPct val="0"/>
      </a:spcAft>
      <a:buFont typeface="Arial" panose="020B0604020202020204" pitchFamily="34" charset="0"/>
      <a:defRPr kern="1200">
        <a:solidFill>
          <a:schemeClr val="tx1"/>
        </a:solidFill>
        <a:latin typeface="Arial" panose="020B0604020202020204" pitchFamily="34" charset="0"/>
        <a:ea typeface="宋体" panose="02010600030101010101" pitchFamily="2" charset="-122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宋体" panose="02010600030101010101" pitchFamily="2" charset="-122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宋体" panose="02010600030101010101" pitchFamily="2" charset="-122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宋体" panose="02010600030101010101" pitchFamily="2" charset="-122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宋体" panose="02010600030101010101" pitchFamily="2" charset="-122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>
    <p:present/>
    <p:sldAll/>
    <p:penClr>
      <a:srgbClr val="FF0000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0"/>
      </p:ext>
    </p:extLst>
  </p:showPr>
  <p:clrMru>
    <a:srgbClr val="EE4823"/>
    <a:srgbClr val="44546A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 autoAdjust="0"/>
    <p:restoredTop sz="91264" autoAdjust="0"/>
  </p:normalViewPr>
  <p:slideViewPr>
    <p:cSldViewPr>
      <p:cViewPr varScale="1">
        <p:scale>
          <a:sx n="81" d="100"/>
          <a:sy n="81" d="100"/>
        </p:scale>
        <p:origin x="136" y="68"/>
      </p:cViewPr>
      <p:guideLst>
        <p:guide orient="horz" pos="1611"/>
        <p:guide pos="2826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5" cy="72005"/>
</p:viewPr>
</file>

<file path=ppt/_rels/presentation.xml.rels><?xml version="1.0" encoding="UTF-8" standalone="yes"?>
<Relationships xmlns="http://schemas.openxmlformats.org/package/2006/relationships"><Relationship Id="rId9" Type="http://schemas.openxmlformats.org/officeDocument/2006/relationships/slide" Target="slides/slide7.xml"/><Relationship Id="rId8" Type="http://schemas.openxmlformats.org/officeDocument/2006/relationships/slide" Target="slides/slide6.xml"/><Relationship Id="rId7" Type="http://schemas.openxmlformats.org/officeDocument/2006/relationships/slide" Target="slides/slide5.xml"/><Relationship Id="rId6" Type="http://schemas.openxmlformats.org/officeDocument/2006/relationships/slide" Target="slides/slide4.xml"/><Relationship Id="rId5" Type="http://schemas.openxmlformats.org/officeDocument/2006/relationships/slide" Target="slides/slide3.xml"/><Relationship Id="rId48" Type="http://schemas.openxmlformats.org/officeDocument/2006/relationships/tableStyles" Target="tableStyles.xml"/><Relationship Id="rId47" Type="http://schemas.openxmlformats.org/officeDocument/2006/relationships/viewProps" Target="viewProps.xml"/><Relationship Id="rId46" Type="http://schemas.openxmlformats.org/officeDocument/2006/relationships/presProps" Target="presProps.xml"/><Relationship Id="rId45" Type="http://schemas.openxmlformats.org/officeDocument/2006/relationships/slide" Target="slides/slide42.xml"/><Relationship Id="rId44" Type="http://schemas.openxmlformats.org/officeDocument/2006/relationships/slide" Target="slides/slide41.xml"/><Relationship Id="rId43" Type="http://schemas.openxmlformats.org/officeDocument/2006/relationships/notesMaster" Target="notesMasters/notesMaster1.xml"/><Relationship Id="rId42" Type="http://schemas.openxmlformats.org/officeDocument/2006/relationships/slide" Target="slides/slide40.xml"/><Relationship Id="rId41" Type="http://schemas.openxmlformats.org/officeDocument/2006/relationships/slide" Target="slides/slide39.xml"/><Relationship Id="rId40" Type="http://schemas.openxmlformats.org/officeDocument/2006/relationships/slide" Target="slides/slide38.xml"/><Relationship Id="rId4" Type="http://schemas.openxmlformats.org/officeDocument/2006/relationships/slide" Target="slides/slide2.xml"/><Relationship Id="rId39" Type="http://schemas.openxmlformats.org/officeDocument/2006/relationships/slide" Target="slides/slide37.xml"/><Relationship Id="rId38" Type="http://schemas.openxmlformats.org/officeDocument/2006/relationships/slide" Target="slides/slide36.xml"/><Relationship Id="rId37" Type="http://schemas.openxmlformats.org/officeDocument/2006/relationships/slide" Target="slides/slide35.xml"/><Relationship Id="rId36" Type="http://schemas.openxmlformats.org/officeDocument/2006/relationships/slide" Target="slides/slide34.xml"/><Relationship Id="rId35" Type="http://schemas.openxmlformats.org/officeDocument/2006/relationships/slide" Target="slides/slide33.xml"/><Relationship Id="rId34" Type="http://schemas.openxmlformats.org/officeDocument/2006/relationships/slide" Target="slides/slide32.xml"/><Relationship Id="rId33" Type="http://schemas.openxmlformats.org/officeDocument/2006/relationships/slide" Target="slides/slide31.xml"/><Relationship Id="rId32" Type="http://schemas.openxmlformats.org/officeDocument/2006/relationships/slide" Target="slides/slide30.xml"/><Relationship Id="rId31" Type="http://schemas.openxmlformats.org/officeDocument/2006/relationships/slide" Target="slides/slide29.xml"/><Relationship Id="rId30" Type="http://schemas.openxmlformats.org/officeDocument/2006/relationships/slide" Target="slides/slide28.xml"/><Relationship Id="rId3" Type="http://schemas.openxmlformats.org/officeDocument/2006/relationships/slide" Target="slides/slide1.xml"/><Relationship Id="rId29" Type="http://schemas.openxmlformats.org/officeDocument/2006/relationships/slide" Target="slides/slide27.xml"/><Relationship Id="rId28" Type="http://schemas.openxmlformats.org/officeDocument/2006/relationships/slide" Target="slides/slide26.xml"/><Relationship Id="rId27" Type="http://schemas.openxmlformats.org/officeDocument/2006/relationships/slide" Target="slides/slide25.xml"/><Relationship Id="rId26" Type="http://schemas.openxmlformats.org/officeDocument/2006/relationships/slide" Target="slides/slide24.xml"/><Relationship Id="rId25" Type="http://schemas.openxmlformats.org/officeDocument/2006/relationships/slide" Target="slides/slide23.xml"/><Relationship Id="rId24" Type="http://schemas.openxmlformats.org/officeDocument/2006/relationships/slide" Target="slides/slide22.xml"/><Relationship Id="rId23" Type="http://schemas.openxmlformats.org/officeDocument/2006/relationships/slide" Target="slides/slide21.xml"/><Relationship Id="rId22" Type="http://schemas.openxmlformats.org/officeDocument/2006/relationships/slide" Target="slides/slide20.xml"/><Relationship Id="rId21" Type="http://schemas.openxmlformats.org/officeDocument/2006/relationships/slide" Target="slides/slide19.xml"/><Relationship Id="rId20" Type="http://schemas.openxmlformats.org/officeDocument/2006/relationships/slide" Target="slides/slide18.xml"/><Relationship Id="rId2" Type="http://schemas.openxmlformats.org/officeDocument/2006/relationships/theme" Target="theme/theme1.xml"/><Relationship Id="rId19" Type="http://schemas.openxmlformats.org/officeDocument/2006/relationships/slide" Target="slides/slide17.xml"/><Relationship Id="rId18" Type="http://schemas.openxmlformats.org/officeDocument/2006/relationships/slide" Target="slides/slide16.xml"/><Relationship Id="rId17" Type="http://schemas.openxmlformats.org/officeDocument/2006/relationships/slide" Target="slides/slide15.xml"/><Relationship Id="rId16" Type="http://schemas.openxmlformats.org/officeDocument/2006/relationships/slide" Target="slides/slide14.xml"/><Relationship Id="rId15" Type="http://schemas.openxmlformats.org/officeDocument/2006/relationships/slide" Target="slides/slide13.xml"/><Relationship Id="rId14" Type="http://schemas.openxmlformats.org/officeDocument/2006/relationships/slide" Target="slides/slide12.xml"/><Relationship Id="rId13" Type="http://schemas.openxmlformats.org/officeDocument/2006/relationships/slide" Target="slides/slide11.xml"/><Relationship Id="rId12" Type="http://schemas.openxmlformats.org/officeDocument/2006/relationships/slide" Target="slides/slide10.xml"/><Relationship Id="rId11" Type="http://schemas.openxmlformats.org/officeDocument/2006/relationships/slide" Target="slides/slide9.xml"/><Relationship Id="rId10" Type="http://schemas.openxmlformats.org/officeDocument/2006/relationships/slide" Target="slides/slide8.xml"/><Relationship Id="rId1" Type="http://schemas.openxmlformats.org/officeDocument/2006/relationships/slideMaster" Target="slideMasters/slideMaster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 bwMode="auto"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页眉占位符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46400" cy="496888"/>
          </a:xfrm>
          <a:prstGeom prst="rect">
            <a:avLst/>
          </a:prstGeom>
          <a:noFill/>
          <a:ln w="9525">
            <a:noFill/>
            <a:miter/>
          </a:ln>
        </p:spPr>
        <p:txBody>
          <a:bodyPr vert="horz"/>
          <a:lstStyle>
            <a:lvl1pPr>
              <a:defRPr sz="1200" noProof="1"/>
            </a:lvl1pPr>
          </a:lstStyle>
          <a:p/>
        </p:txBody>
      </p:sp>
      <p:sp>
        <p:nvSpPr>
          <p:cNvPr id="2051" name="日期占位符 2"/>
          <p:cNvSpPr>
            <a:spLocks noGrp="1"/>
          </p:cNvSpPr>
          <p:nvPr>
            <p:ph type="dt" idx="1"/>
          </p:nvPr>
        </p:nvSpPr>
        <p:spPr>
          <a:xfrm>
            <a:off x="3849688" y="0"/>
            <a:ext cx="2946400" cy="496888"/>
          </a:xfrm>
          <a:prstGeom prst="rect">
            <a:avLst/>
          </a:prstGeom>
          <a:noFill/>
          <a:ln w="9525">
            <a:noFill/>
            <a:miter/>
          </a:ln>
        </p:spPr>
        <p:txBody>
          <a:bodyPr vert="horz"/>
          <a:lstStyle>
            <a:lvl1pPr algn="r">
              <a:defRPr sz="1200" noProof="1" dirty="0"/>
            </a:lvl1pPr>
          </a:lstStyle>
          <a:p>
            <a:endParaRPr lang="zh-CN" altLang="en-US"/>
          </a:p>
        </p:txBody>
      </p:sp>
      <p:sp>
        <p:nvSpPr>
          <p:cNvPr id="2052" name="幻灯片图像占位符 3"/>
          <p:cNvSpPr>
            <a:spLocks noGrp="1" noRot="1" noChangeAspect="1" noChangeArrowheads="1"/>
          </p:cNvSpPr>
          <p:nvPr>
            <p:ph type="sldImg" idx="4294967295"/>
          </p:nvPr>
        </p:nvSpPr>
        <p:spPr bwMode="auto">
          <a:xfrm>
            <a:off x="90488" y="744538"/>
            <a:ext cx="6616700" cy="37226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sp>
      <p:sp>
        <p:nvSpPr>
          <p:cNvPr id="2053" name="备注占位符 4"/>
          <p:cNvSpPr>
            <a:spLocks noGrp="1" noRot="1" noChangeAspect="1" noChangeArrowheads="1"/>
          </p:cNvSpPr>
          <p:nvPr/>
        </p:nvSpPr>
        <p:spPr bwMode="auto">
          <a:xfrm>
            <a:off x="679450" y="4714875"/>
            <a:ext cx="5438775" cy="44672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lvl1pPr>
              <a:defRPr sz="1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>
              <a:defRPr sz="1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>
              <a:defRPr sz="1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>
              <a:defRPr sz="1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>
              <a:defRPr sz="1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457200" fontAlgn="base">
              <a:spcBef>
                <a:spcPct val="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914400" fontAlgn="base">
              <a:spcBef>
                <a:spcPct val="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1371600" fontAlgn="base">
              <a:spcBef>
                <a:spcPct val="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1828800" fontAlgn="base">
              <a:spcBef>
                <a:spcPct val="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>
              <a:buFontTx/>
              <a:buNone/>
            </a:pPr>
            <a:r>
              <a:rPr lang="zh-CN" altLang="en-US"/>
              <a:t>单击此处编辑母版文本样式</a:t>
            </a:r>
            <a:endParaRPr lang="zh-CN" altLang="en-US"/>
          </a:p>
          <a:p>
            <a:pPr>
              <a:buFontTx/>
              <a:buNone/>
            </a:pPr>
            <a:r>
              <a:rPr lang="zh-CN" altLang="en-US"/>
              <a:t>第二级</a:t>
            </a:r>
            <a:endParaRPr lang="zh-CN" altLang="en-US"/>
          </a:p>
          <a:p>
            <a:pPr>
              <a:buFontTx/>
              <a:buNone/>
            </a:pPr>
            <a:r>
              <a:rPr lang="zh-CN" altLang="en-US"/>
              <a:t>第三级</a:t>
            </a:r>
            <a:endParaRPr lang="zh-CN" altLang="en-US"/>
          </a:p>
          <a:p>
            <a:pPr>
              <a:buFontTx/>
              <a:buNone/>
            </a:pPr>
            <a:r>
              <a:rPr lang="zh-CN" altLang="en-US"/>
              <a:t>第四级</a:t>
            </a:r>
            <a:endParaRPr lang="zh-CN" altLang="en-US"/>
          </a:p>
          <a:p>
            <a:pPr>
              <a:buFontTx/>
              <a:buNone/>
            </a:pPr>
            <a:r>
              <a:rPr lang="zh-CN" altLang="en-US"/>
              <a:t>第五级</a:t>
            </a:r>
            <a:endParaRPr lang="zh-CN" altLang="en-US"/>
          </a:p>
        </p:txBody>
      </p:sp>
      <p:sp>
        <p:nvSpPr>
          <p:cNvPr id="2054" name="页脚占位符 5"/>
          <p:cNvSpPr>
            <a:spLocks noGrp="1"/>
          </p:cNvSpPr>
          <p:nvPr>
            <p:ph type="ftr" sz="quarter" idx="4"/>
          </p:nvPr>
        </p:nvSpPr>
        <p:spPr>
          <a:xfrm>
            <a:off x="0" y="9428163"/>
            <a:ext cx="2946400" cy="496887"/>
          </a:xfrm>
          <a:prstGeom prst="rect">
            <a:avLst/>
          </a:prstGeom>
          <a:noFill/>
          <a:ln w="9525">
            <a:noFill/>
            <a:miter/>
          </a:ln>
        </p:spPr>
        <p:txBody>
          <a:bodyPr vert="horz" anchor="b"/>
          <a:lstStyle>
            <a:lvl1pPr>
              <a:defRPr sz="1200" noProof="1"/>
            </a:lvl1pPr>
          </a:lstStyle>
          <a:p/>
        </p:txBody>
      </p:sp>
      <p:sp>
        <p:nvSpPr>
          <p:cNvPr id="2055" name="灯片编号占位符 6"/>
          <p:cNvSpPr>
            <a:spLocks noGrp="1"/>
          </p:cNvSpPr>
          <p:nvPr>
            <p:ph type="sldNum" sz="quarter" idx="5"/>
          </p:nvPr>
        </p:nvSpPr>
        <p:spPr>
          <a:xfrm>
            <a:off x="3849688" y="9428163"/>
            <a:ext cx="2946400" cy="496887"/>
          </a:xfrm>
          <a:prstGeom prst="rect">
            <a:avLst/>
          </a:prstGeom>
          <a:noFill/>
          <a:ln w="9525">
            <a:noFill/>
            <a:miter/>
          </a:ln>
        </p:spPr>
        <p:txBody>
          <a:bodyPr vert="horz" wrap="square" anchor="b"/>
          <a:lstStyle>
            <a:lvl1pPr algn="r">
              <a:buFont typeface="Arial" panose="020B0604020202020204" pitchFamily="34" charset="0"/>
              <a:buNone/>
              <a:defRPr noProof="1" dirty="0">
                <a:latin typeface="Calibri" panose="020F0502020204030204" pitchFamily="34" charset="0"/>
                <a:ea typeface="等线" pitchFamily="2" charset="-122"/>
                <a:cs typeface="+mn-ea"/>
              </a:defRPr>
            </a:lvl1pPr>
          </a:lstStyle>
          <a:p>
            <a:fld id="{DB20AA79-6FC3-402F-AE9C-3172BBEFF66D}" type="slidenum">
              <a:rPr lang="zh-CN" altLang="en-US"/>
            </a:fld>
            <a:endParaRPr lang="zh-CN" altLang="en-US" sz="1200">
              <a:latin typeface="Arial" panose="020B0604020202020204" pitchFamily="34" charset="0"/>
              <a:ea typeface="宋体" panose="02010600030101010101" pitchFamily="2" charset="-122"/>
              <a:cs typeface="+mn-cs"/>
            </a:endParaRP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algn="l" rtl="0" fontAlgn="base">
      <a:spcBef>
        <a:spcPct val="0"/>
      </a:spcBef>
      <a:spcAft>
        <a:spcPct val="0"/>
      </a:spcAft>
      <a:defRPr sz="1200"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1pPr>
    <a:lvl2pPr lvl="1" algn="l" rtl="0" fontAlgn="base">
      <a:spcBef>
        <a:spcPct val="0"/>
      </a:spcBef>
      <a:spcAft>
        <a:spcPct val="0"/>
      </a:spcAft>
      <a:defRPr sz="1200"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2pPr>
    <a:lvl3pPr lvl="2" algn="l" rtl="0" fontAlgn="base">
      <a:spcBef>
        <a:spcPct val="0"/>
      </a:spcBef>
      <a:spcAft>
        <a:spcPct val="0"/>
      </a:spcAft>
      <a:defRPr sz="1200"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3pPr>
    <a:lvl4pPr lvl="3" algn="l" rtl="0" fontAlgn="base">
      <a:spcBef>
        <a:spcPct val="0"/>
      </a:spcBef>
      <a:spcAft>
        <a:spcPct val="0"/>
      </a:spcAft>
      <a:defRPr sz="1200"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4pPr>
    <a:lvl5pPr lvl="4" algn="l" rtl="0" fontAlgn="base">
      <a:spcBef>
        <a:spcPct val="0"/>
      </a:spcBef>
      <a:spcAft>
        <a:spcPct val="0"/>
      </a:spcAft>
      <a:defRPr sz="1200"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5pPr>
    <a:lvl6pPr marL="2286000" lvl="5" indent="0">
      <a:defRPr sz="1200" kern="1200">
        <a:latin typeface="+mn-lt"/>
        <a:ea typeface="+mn-ea"/>
        <a:cs typeface="+mn-cs"/>
      </a:defRPr>
    </a:lvl6pPr>
    <a:lvl7pPr marL="2743200" lvl="6" indent="0">
      <a:defRPr sz="1200" kern="1200">
        <a:latin typeface="+mn-lt"/>
        <a:ea typeface="+mn-ea"/>
        <a:cs typeface="+mn-cs"/>
      </a:defRPr>
    </a:lvl7pPr>
    <a:lvl8pPr marL="3200400" lvl="7" indent="0">
      <a:defRPr sz="1200" kern="1200">
        <a:latin typeface="+mn-lt"/>
        <a:ea typeface="+mn-ea"/>
        <a:cs typeface="+mn-cs"/>
      </a:defRPr>
    </a:lvl8pPr>
    <a:lvl9pPr marL="3657600" lvl="8" indent="0">
      <a:defRPr sz="1200" kern="1200"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notesMaster" Target="../notesMasters/notesMaster1.xml"/><Relationship Id="rId1" Type="http://schemas.openxmlformats.org/officeDocument/2006/relationships/slide" Target="../slides/slide40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>
          <a:xfrm>
            <a:off x="679450" y="4776788"/>
            <a:ext cx="5438775" cy="3908425"/>
          </a:xfrm>
          <a:prstGeom prst="rect">
            <a:avLst/>
          </a:prstGeom>
        </p:spPr>
        <p:txBody>
          <a:bodyPr/>
          <a:lstStyle/>
          <a:p>
            <a:endParaRPr lang="zh-CN" altLang="en-US" dirty="0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DB20AA79-6FC3-402F-AE9C-3172BBEFF66D}" type="slidenum">
              <a:rPr lang="zh-CN" altLang="en-US" smtClean="0"/>
            </a:fld>
            <a:endParaRPr lang="zh-CN" altLang="en-US" sz="1200">
              <a:latin typeface="Arial" panose="020B0604020202020204" pitchFamily="34" charset="0"/>
              <a:ea typeface="宋体" panose="02010600030101010101" pitchFamily="2" charset="-122"/>
              <a:cs typeface="+mn-cs"/>
            </a:endParaRPr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标题幻灯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ctrTitle"/>
          </p:nvPr>
        </p:nvSpPr>
        <p:spPr>
          <a:xfrm>
            <a:off x="1143000" y="841772"/>
            <a:ext cx="6858000" cy="1790700"/>
          </a:xfrm>
        </p:spPr>
        <p:txBody>
          <a:bodyPr/>
          <a:lstStyle>
            <a:lvl1pPr algn="ctr">
              <a:defRPr sz="4500"/>
            </a:lvl1pPr>
          </a:lstStyle>
          <a:p>
            <a:r>
              <a:rPr lang="zh-CN" altLang="en-US" noProof="1"/>
              <a:t>单击此处编辑母版标题样式</a:t>
            </a:r>
            <a:endParaRPr lang="zh-CN" altLang="en-US" noProof="1"/>
          </a:p>
        </p:txBody>
      </p:sp>
      <p:sp>
        <p:nvSpPr>
          <p:cNvPr id="3" name="副标题 2"/>
          <p:cNvSpPr>
            <a:spLocks noGrp="1"/>
          </p:cNvSpPr>
          <p:nvPr>
            <p:ph type="subTitle" idx="1"/>
          </p:nvPr>
        </p:nvSpPr>
        <p:spPr>
          <a:xfrm>
            <a:off x="1143000" y="2701529"/>
            <a:ext cx="6858000" cy="1241822"/>
          </a:xfrm>
        </p:spPr>
        <p:txBody>
          <a:bodyPr/>
          <a:lstStyle>
            <a:lvl1pPr marL="0" indent="0" algn="ctr">
              <a:buNone/>
              <a:defRPr sz="1800"/>
            </a:lvl1pPr>
            <a:lvl2pPr marL="342900" indent="0" algn="ctr">
              <a:buNone/>
              <a:defRPr sz="1500"/>
            </a:lvl2pPr>
            <a:lvl3pPr marL="685800" indent="0" algn="ctr">
              <a:buNone/>
              <a:defRPr sz="1350"/>
            </a:lvl3pPr>
            <a:lvl4pPr marL="1028700" indent="0" algn="ctr">
              <a:buNone/>
              <a:defRPr sz="1200"/>
            </a:lvl4pPr>
            <a:lvl5pPr marL="1371600" indent="0" algn="ctr">
              <a:buNone/>
              <a:defRPr sz="1200"/>
            </a:lvl5pPr>
            <a:lvl6pPr marL="1714500" indent="0" algn="ctr">
              <a:buNone/>
              <a:defRPr sz="1200"/>
            </a:lvl6pPr>
            <a:lvl7pPr marL="2057400" indent="0" algn="ctr">
              <a:buNone/>
              <a:defRPr sz="1200"/>
            </a:lvl7pPr>
            <a:lvl8pPr marL="2400300" indent="0" algn="ctr">
              <a:buNone/>
              <a:defRPr sz="1200"/>
            </a:lvl8pPr>
            <a:lvl9pPr marL="2743200" indent="0" algn="ctr">
              <a:buNone/>
              <a:defRPr sz="1200"/>
            </a:lvl9pPr>
          </a:lstStyle>
          <a:p>
            <a:r>
              <a:rPr lang="zh-CN" altLang="en-US" noProof="1"/>
              <a:t>单击此处编辑母版副标题样式</a:t>
            </a:r>
            <a:endParaRPr lang="zh-CN" altLang="en-US" noProof="1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标题和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 noProof="1"/>
              <a:t>单击此处编辑母版标题样式</a:t>
            </a:r>
            <a:endParaRPr lang="zh-CN" altLang="en-US" noProof="1"/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zh-CN" altLang="en-US" noProof="1"/>
              <a:t>单击此处编辑母版文本样式</a:t>
            </a:r>
            <a:endParaRPr lang="zh-CN" altLang="en-US" noProof="1"/>
          </a:p>
          <a:p>
            <a:pPr lvl="1"/>
            <a:r>
              <a:rPr lang="zh-CN" altLang="en-US" noProof="1"/>
              <a:t>第二级</a:t>
            </a:r>
            <a:endParaRPr lang="zh-CN" altLang="en-US" noProof="1"/>
          </a:p>
          <a:p>
            <a:pPr lvl="2"/>
            <a:r>
              <a:rPr lang="zh-CN" altLang="en-US" noProof="1"/>
              <a:t>第三级</a:t>
            </a:r>
            <a:endParaRPr lang="zh-CN" altLang="en-US" noProof="1"/>
          </a:p>
          <a:p>
            <a:pPr lvl="3"/>
            <a:r>
              <a:rPr lang="zh-CN" altLang="en-US" noProof="1"/>
              <a:t>第四级</a:t>
            </a:r>
            <a:endParaRPr lang="zh-CN" altLang="en-US" noProof="1"/>
          </a:p>
          <a:p>
            <a:pPr lvl="4"/>
            <a:r>
              <a:rPr lang="zh-CN" altLang="en-US" noProof="1"/>
              <a:t>第五级</a:t>
            </a:r>
            <a:endParaRPr lang="zh-CN" altLang="en-US" noProof="1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节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623888" y="1282304"/>
            <a:ext cx="7886700" cy="2139553"/>
          </a:xfrm>
        </p:spPr>
        <p:txBody>
          <a:bodyPr/>
          <a:lstStyle>
            <a:lvl1pPr>
              <a:defRPr sz="4500"/>
            </a:lvl1pPr>
          </a:lstStyle>
          <a:p>
            <a:r>
              <a:rPr lang="zh-CN" altLang="en-US" noProof="1"/>
              <a:t>单击此处编辑母版标题样式</a:t>
            </a:r>
            <a:endParaRPr lang="zh-CN" altLang="en-US" noProof="1"/>
          </a:p>
        </p:txBody>
      </p:sp>
      <p:sp>
        <p:nvSpPr>
          <p:cNvPr id="3" name="文本占位符 2"/>
          <p:cNvSpPr>
            <a:spLocks noGrp="1"/>
          </p:cNvSpPr>
          <p:nvPr>
            <p:ph type="body" idx="1"/>
          </p:nvPr>
        </p:nvSpPr>
        <p:spPr>
          <a:xfrm>
            <a:off x="623888" y="3442097"/>
            <a:ext cx="7886700" cy="1125140"/>
          </a:xfrm>
        </p:spPr>
        <p:txBody>
          <a:bodyPr/>
          <a:lstStyle>
            <a:lvl1pPr marL="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1pPr>
            <a:lvl2pPr marL="342900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2pPr>
            <a:lvl3pPr marL="685800" indent="0">
              <a:buNone/>
              <a:defRPr sz="1350">
                <a:solidFill>
                  <a:schemeClr val="tx1">
                    <a:tint val="75000"/>
                  </a:schemeClr>
                </a:solidFill>
              </a:defRPr>
            </a:lvl3pPr>
            <a:lvl4pPr marL="10287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4pPr>
            <a:lvl5pPr marL="13716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5pPr>
            <a:lvl6pPr marL="17145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6pPr>
            <a:lvl7pPr marL="20574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7pPr>
            <a:lvl8pPr marL="24003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8pPr>
            <a:lvl9pPr marL="27432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zh-CN" altLang="en-US" noProof="1"/>
              <a:t>单击此处编辑母版文本样式</a:t>
            </a:r>
            <a:endParaRPr lang="zh-CN" altLang="en-US" noProof="1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两栏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 noProof="1"/>
              <a:t>单击此处编辑母版标题样式</a:t>
            </a:r>
            <a:endParaRPr lang="zh-CN" altLang="en-US" noProof="1"/>
          </a:p>
        </p:txBody>
      </p:sp>
      <p:sp>
        <p:nvSpPr>
          <p:cNvPr id="3" name="内容占位符 2"/>
          <p:cNvSpPr>
            <a:spLocks noGrp="1"/>
          </p:cNvSpPr>
          <p:nvPr>
            <p:ph sz="half" idx="1"/>
          </p:nvPr>
        </p:nvSpPr>
        <p:spPr>
          <a:xfrm>
            <a:off x="349250" y="796925"/>
            <a:ext cx="4135184" cy="3979863"/>
          </a:xfrm>
        </p:spPr>
        <p:txBody>
          <a:bodyPr/>
          <a:lstStyle/>
          <a:p>
            <a:pPr lvl="0"/>
            <a:r>
              <a:rPr lang="zh-CN" altLang="en-US" noProof="1"/>
              <a:t>单击此处编辑母版文本样式</a:t>
            </a:r>
            <a:endParaRPr lang="zh-CN" altLang="en-US" noProof="1"/>
          </a:p>
          <a:p>
            <a:pPr lvl="1"/>
            <a:r>
              <a:rPr lang="zh-CN" altLang="en-US" noProof="1"/>
              <a:t>第二级</a:t>
            </a:r>
            <a:endParaRPr lang="zh-CN" altLang="en-US" noProof="1"/>
          </a:p>
          <a:p>
            <a:pPr lvl="2"/>
            <a:r>
              <a:rPr lang="zh-CN" altLang="en-US" noProof="1"/>
              <a:t>第三级</a:t>
            </a:r>
            <a:endParaRPr lang="zh-CN" altLang="en-US" noProof="1"/>
          </a:p>
          <a:p>
            <a:pPr lvl="3"/>
            <a:r>
              <a:rPr lang="zh-CN" altLang="en-US" noProof="1"/>
              <a:t>第四级</a:t>
            </a:r>
            <a:endParaRPr lang="zh-CN" altLang="en-US" noProof="1"/>
          </a:p>
          <a:p>
            <a:pPr lvl="4"/>
            <a:r>
              <a:rPr lang="zh-CN" altLang="en-US" noProof="1"/>
              <a:t>第五级</a:t>
            </a:r>
            <a:endParaRPr lang="zh-CN" altLang="en-US" noProof="1"/>
          </a:p>
        </p:txBody>
      </p:sp>
      <p:sp>
        <p:nvSpPr>
          <p:cNvPr id="4" name="内容占位符 3"/>
          <p:cNvSpPr>
            <a:spLocks noGrp="1"/>
          </p:cNvSpPr>
          <p:nvPr>
            <p:ph sz="half" idx="2"/>
          </p:nvPr>
        </p:nvSpPr>
        <p:spPr>
          <a:xfrm>
            <a:off x="4653217" y="796925"/>
            <a:ext cx="4135184" cy="3979863"/>
          </a:xfrm>
        </p:spPr>
        <p:txBody>
          <a:bodyPr/>
          <a:lstStyle/>
          <a:p>
            <a:pPr lvl="0"/>
            <a:r>
              <a:rPr lang="zh-CN" altLang="en-US" noProof="1"/>
              <a:t>单击此处编辑母版文本样式</a:t>
            </a:r>
            <a:endParaRPr lang="zh-CN" altLang="en-US" noProof="1"/>
          </a:p>
          <a:p>
            <a:pPr lvl="1"/>
            <a:r>
              <a:rPr lang="zh-CN" altLang="en-US" noProof="1"/>
              <a:t>第二级</a:t>
            </a:r>
            <a:endParaRPr lang="zh-CN" altLang="en-US" noProof="1"/>
          </a:p>
          <a:p>
            <a:pPr lvl="2"/>
            <a:r>
              <a:rPr lang="zh-CN" altLang="en-US" noProof="1"/>
              <a:t>第三级</a:t>
            </a:r>
            <a:endParaRPr lang="zh-CN" altLang="en-US" noProof="1"/>
          </a:p>
          <a:p>
            <a:pPr lvl="3"/>
            <a:r>
              <a:rPr lang="zh-CN" altLang="en-US" noProof="1"/>
              <a:t>第四级</a:t>
            </a:r>
            <a:endParaRPr lang="zh-CN" altLang="en-US" noProof="1"/>
          </a:p>
          <a:p>
            <a:pPr lvl="4"/>
            <a:r>
              <a:rPr lang="zh-CN" altLang="en-US" noProof="1"/>
              <a:t>第五级</a:t>
            </a:r>
            <a:endParaRPr lang="zh-CN" altLang="en-US" noProof="1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629841" y="273844"/>
            <a:ext cx="7886700" cy="994172"/>
          </a:xfrm>
        </p:spPr>
        <p:txBody>
          <a:bodyPr/>
          <a:lstStyle/>
          <a:p>
            <a:r>
              <a:rPr lang="zh-CN" altLang="en-US" noProof="1"/>
              <a:t>单击此处编辑母版标题样式</a:t>
            </a:r>
            <a:endParaRPr lang="zh-CN" altLang="en-US" noProof="1"/>
          </a:p>
        </p:txBody>
      </p:sp>
      <p:sp>
        <p:nvSpPr>
          <p:cNvPr id="3" name="文本占位符 2"/>
          <p:cNvSpPr>
            <a:spLocks noGrp="1"/>
          </p:cNvSpPr>
          <p:nvPr>
            <p:ph type="body" idx="1"/>
          </p:nvPr>
        </p:nvSpPr>
        <p:spPr>
          <a:xfrm>
            <a:off x="890081" y="1333829"/>
            <a:ext cx="3655181" cy="617934"/>
          </a:xfrm>
        </p:spPr>
        <p:txBody>
          <a:bodyPr anchor="ctr"/>
          <a:lstStyle>
            <a:lvl1pPr marL="0" indent="0">
              <a:buNone/>
              <a:defRPr sz="2100"/>
            </a:lvl1pPr>
            <a:lvl2pPr marL="342900" indent="0">
              <a:buNone/>
              <a:defRPr sz="1800"/>
            </a:lvl2pPr>
            <a:lvl3pPr marL="685800" indent="0">
              <a:buNone/>
              <a:defRPr sz="1500"/>
            </a:lvl3pPr>
            <a:lvl4pPr marL="1028700" indent="0">
              <a:buNone/>
              <a:defRPr sz="1350"/>
            </a:lvl4pPr>
            <a:lvl5pPr marL="1371600" indent="0">
              <a:buNone/>
              <a:defRPr sz="1350"/>
            </a:lvl5pPr>
            <a:lvl6pPr marL="1714500" indent="0">
              <a:buNone/>
              <a:defRPr sz="1350"/>
            </a:lvl6pPr>
            <a:lvl7pPr marL="2057400" indent="0">
              <a:buNone/>
              <a:defRPr sz="1350"/>
            </a:lvl7pPr>
            <a:lvl8pPr marL="2400300" indent="0">
              <a:buNone/>
              <a:defRPr sz="1350"/>
            </a:lvl8pPr>
            <a:lvl9pPr marL="2743200" indent="0">
              <a:buNone/>
              <a:defRPr sz="1350"/>
            </a:lvl9pPr>
          </a:lstStyle>
          <a:p>
            <a:pPr lvl="0"/>
            <a:r>
              <a:rPr lang="zh-CN" altLang="en-US" noProof="1"/>
              <a:t>单击此处编辑母版文本样式</a:t>
            </a:r>
            <a:endParaRPr lang="zh-CN" altLang="en-US" noProof="1"/>
          </a:p>
        </p:txBody>
      </p:sp>
      <p:sp>
        <p:nvSpPr>
          <p:cNvPr id="4" name="内容占位符 3"/>
          <p:cNvSpPr>
            <a:spLocks noGrp="1"/>
          </p:cNvSpPr>
          <p:nvPr>
            <p:ph sz="half" idx="2"/>
          </p:nvPr>
        </p:nvSpPr>
        <p:spPr>
          <a:xfrm>
            <a:off x="890081" y="1999034"/>
            <a:ext cx="3655181" cy="2643213"/>
          </a:xfrm>
        </p:spPr>
        <p:txBody>
          <a:bodyPr/>
          <a:lstStyle/>
          <a:p>
            <a:pPr lvl="0"/>
            <a:r>
              <a:rPr lang="zh-CN" altLang="en-US" noProof="1"/>
              <a:t>单击此处编辑母版文本样式</a:t>
            </a:r>
            <a:endParaRPr lang="zh-CN" altLang="en-US" noProof="1"/>
          </a:p>
          <a:p>
            <a:pPr lvl="1"/>
            <a:r>
              <a:rPr lang="zh-CN" altLang="en-US" noProof="1"/>
              <a:t>第二级</a:t>
            </a:r>
            <a:endParaRPr lang="zh-CN" altLang="en-US" noProof="1"/>
          </a:p>
          <a:p>
            <a:pPr lvl="2"/>
            <a:r>
              <a:rPr lang="zh-CN" altLang="en-US" noProof="1"/>
              <a:t>第三级</a:t>
            </a:r>
            <a:endParaRPr lang="zh-CN" altLang="en-US" noProof="1"/>
          </a:p>
          <a:p>
            <a:pPr lvl="3"/>
            <a:r>
              <a:rPr lang="zh-CN" altLang="en-US" noProof="1"/>
              <a:t>第四级</a:t>
            </a:r>
            <a:endParaRPr lang="zh-CN" altLang="en-US" noProof="1"/>
          </a:p>
          <a:p>
            <a:pPr lvl="4"/>
            <a:r>
              <a:rPr lang="zh-CN" altLang="en-US" noProof="1"/>
              <a:t>第五级</a:t>
            </a:r>
            <a:endParaRPr lang="zh-CN" altLang="en-US" noProof="1"/>
          </a:p>
        </p:txBody>
      </p:sp>
      <p:sp>
        <p:nvSpPr>
          <p:cNvPr id="5" name="文本占位符 4"/>
          <p:cNvSpPr>
            <a:spLocks noGrp="1"/>
          </p:cNvSpPr>
          <p:nvPr>
            <p:ph type="body" sz="quarter" idx="3"/>
          </p:nvPr>
        </p:nvSpPr>
        <p:spPr>
          <a:xfrm>
            <a:off x="4692704" y="1333829"/>
            <a:ext cx="3673182" cy="617934"/>
          </a:xfrm>
        </p:spPr>
        <p:txBody>
          <a:bodyPr anchor="ctr"/>
          <a:lstStyle>
            <a:lvl1pPr marL="0" indent="0">
              <a:buNone/>
              <a:defRPr sz="2100"/>
            </a:lvl1pPr>
            <a:lvl2pPr marL="342900" indent="0">
              <a:buNone/>
              <a:defRPr sz="1800"/>
            </a:lvl2pPr>
            <a:lvl3pPr marL="685800" indent="0">
              <a:buNone/>
              <a:defRPr sz="1500"/>
            </a:lvl3pPr>
            <a:lvl4pPr marL="1028700" indent="0">
              <a:buNone/>
              <a:defRPr sz="1350"/>
            </a:lvl4pPr>
            <a:lvl5pPr marL="1371600" indent="0">
              <a:buNone/>
              <a:defRPr sz="1350"/>
            </a:lvl5pPr>
            <a:lvl6pPr marL="1714500" indent="0">
              <a:buNone/>
              <a:defRPr sz="1350"/>
            </a:lvl6pPr>
            <a:lvl7pPr marL="2057400" indent="0">
              <a:buNone/>
              <a:defRPr sz="1350"/>
            </a:lvl7pPr>
            <a:lvl8pPr marL="2400300" indent="0">
              <a:buNone/>
              <a:defRPr sz="1350"/>
            </a:lvl8pPr>
            <a:lvl9pPr marL="2743200" indent="0">
              <a:buNone/>
              <a:defRPr sz="1350"/>
            </a:lvl9pPr>
          </a:lstStyle>
          <a:p>
            <a:pPr lvl="0"/>
            <a:r>
              <a:rPr lang="zh-CN" altLang="en-US" noProof="1"/>
              <a:t>单击此处编辑母版文本样式</a:t>
            </a:r>
            <a:endParaRPr lang="zh-CN" altLang="en-US" noProof="1"/>
          </a:p>
        </p:txBody>
      </p:sp>
      <p:sp>
        <p:nvSpPr>
          <p:cNvPr id="6" name="内容占位符 5"/>
          <p:cNvSpPr>
            <a:spLocks noGrp="1"/>
          </p:cNvSpPr>
          <p:nvPr>
            <p:ph sz="quarter" idx="4"/>
          </p:nvPr>
        </p:nvSpPr>
        <p:spPr>
          <a:xfrm>
            <a:off x="4692704" y="1999034"/>
            <a:ext cx="3673182" cy="2643213"/>
          </a:xfrm>
        </p:spPr>
        <p:txBody>
          <a:bodyPr/>
          <a:lstStyle/>
          <a:p>
            <a:pPr lvl="0"/>
            <a:r>
              <a:rPr lang="zh-CN" altLang="en-US" noProof="1"/>
              <a:t>单击此处编辑母版文本样式</a:t>
            </a:r>
            <a:endParaRPr lang="zh-CN" altLang="en-US" noProof="1"/>
          </a:p>
          <a:p>
            <a:pPr lvl="1"/>
            <a:r>
              <a:rPr lang="zh-CN" altLang="en-US" noProof="1"/>
              <a:t>第二级</a:t>
            </a:r>
            <a:endParaRPr lang="zh-CN" altLang="en-US" noProof="1"/>
          </a:p>
          <a:p>
            <a:pPr lvl="2"/>
            <a:r>
              <a:rPr lang="zh-CN" altLang="en-US" noProof="1"/>
              <a:t>第三级</a:t>
            </a:r>
            <a:endParaRPr lang="zh-CN" altLang="en-US" noProof="1"/>
          </a:p>
          <a:p>
            <a:pPr lvl="3"/>
            <a:r>
              <a:rPr lang="zh-CN" altLang="en-US" noProof="1"/>
              <a:t>第四级</a:t>
            </a:r>
            <a:endParaRPr lang="zh-CN" altLang="en-US" noProof="1"/>
          </a:p>
          <a:p>
            <a:pPr lvl="4"/>
            <a:r>
              <a:rPr lang="zh-CN" altLang="en-US" noProof="1"/>
              <a:t>第五级</a:t>
            </a:r>
            <a:endParaRPr lang="zh-CN" altLang="en-US" noProof="1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仅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 noProof="1"/>
              <a:t>单击此处编辑母版标题样式</a:t>
            </a:r>
            <a:endParaRPr lang="zh-CN" altLang="en-US" noProof="1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空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内容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629841" y="342900"/>
            <a:ext cx="2949178" cy="1200150"/>
          </a:xfrm>
        </p:spPr>
        <p:txBody>
          <a:bodyPr/>
          <a:lstStyle>
            <a:lvl1pPr>
              <a:defRPr sz="2400"/>
            </a:lvl1pPr>
          </a:lstStyle>
          <a:p>
            <a:r>
              <a:rPr lang="zh-CN" altLang="en-US" noProof="1"/>
              <a:t>单击此处编辑母版标题样式</a:t>
            </a:r>
            <a:endParaRPr lang="zh-CN" altLang="en-US" noProof="1"/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>
          <a:xfrm>
            <a:off x="3887391" y="740569"/>
            <a:ext cx="4629150" cy="3655219"/>
          </a:xfrm>
        </p:spPr>
        <p:txBody>
          <a:bodyPr/>
          <a:lstStyle>
            <a:lvl1pPr>
              <a:defRPr sz="2400"/>
            </a:lvl1pPr>
            <a:lvl2pPr>
              <a:defRPr sz="2100"/>
            </a:lvl2pPr>
            <a:lvl3pPr>
              <a:defRPr sz="1800"/>
            </a:lvl3pPr>
            <a:lvl4pPr>
              <a:defRPr sz="1500"/>
            </a:lvl4pPr>
            <a:lvl5pPr>
              <a:defRPr sz="1500"/>
            </a:lvl5pPr>
            <a:lvl6pPr>
              <a:defRPr sz="1500"/>
            </a:lvl6pPr>
            <a:lvl7pPr>
              <a:defRPr sz="1500"/>
            </a:lvl7pPr>
            <a:lvl8pPr>
              <a:defRPr sz="1500"/>
            </a:lvl8pPr>
            <a:lvl9pPr>
              <a:defRPr sz="1500"/>
            </a:lvl9pPr>
          </a:lstStyle>
          <a:p>
            <a:pPr lvl="0"/>
            <a:r>
              <a:rPr lang="zh-CN" altLang="en-US" noProof="1"/>
              <a:t>单击此处编辑母版文本样式</a:t>
            </a:r>
            <a:endParaRPr lang="zh-CN" altLang="en-US" noProof="1"/>
          </a:p>
          <a:p>
            <a:pPr lvl="1"/>
            <a:r>
              <a:rPr lang="zh-CN" altLang="en-US" noProof="1"/>
              <a:t>第二级</a:t>
            </a:r>
            <a:endParaRPr lang="zh-CN" altLang="en-US" noProof="1"/>
          </a:p>
          <a:p>
            <a:pPr lvl="2"/>
            <a:r>
              <a:rPr lang="zh-CN" altLang="en-US" noProof="1"/>
              <a:t>第三级</a:t>
            </a:r>
            <a:endParaRPr lang="zh-CN" altLang="en-US" noProof="1"/>
          </a:p>
          <a:p>
            <a:pPr lvl="3"/>
            <a:r>
              <a:rPr lang="zh-CN" altLang="en-US" noProof="1"/>
              <a:t>第四级</a:t>
            </a:r>
            <a:endParaRPr lang="zh-CN" altLang="en-US" noProof="1"/>
          </a:p>
          <a:p>
            <a:pPr lvl="4"/>
            <a:r>
              <a:rPr lang="zh-CN" altLang="en-US" noProof="1"/>
              <a:t>第五级</a:t>
            </a:r>
            <a:endParaRPr lang="zh-CN" altLang="en-US" noProof="1"/>
          </a:p>
        </p:txBody>
      </p:sp>
      <p:sp>
        <p:nvSpPr>
          <p:cNvPr id="4" name="文本占位符 3"/>
          <p:cNvSpPr>
            <a:spLocks noGrp="1"/>
          </p:cNvSpPr>
          <p:nvPr>
            <p:ph type="body" sz="half" idx="2"/>
          </p:nvPr>
        </p:nvSpPr>
        <p:spPr>
          <a:xfrm>
            <a:off x="629841" y="1543050"/>
            <a:ext cx="2949178" cy="2858691"/>
          </a:xfrm>
        </p:spPr>
        <p:txBody>
          <a:bodyPr/>
          <a:lstStyle>
            <a:lvl1pPr marL="0" indent="0">
              <a:buNone/>
              <a:defRPr sz="1200"/>
            </a:lvl1pPr>
            <a:lvl2pPr marL="342900" indent="0">
              <a:buNone/>
              <a:defRPr sz="1050"/>
            </a:lvl2pPr>
            <a:lvl3pPr marL="685800" indent="0">
              <a:buNone/>
              <a:defRPr sz="900"/>
            </a:lvl3pPr>
            <a:lvl4pPr marL="1028700" indent="0">
              <a:buNone/>
              <a:defRPr sz="750"/>
            </a:lvl4pPr>
            <a:lvl5pPr marL="1371600" indent="0">
              <a:buNone/>
              <a:defRPr sz="750"/>
            </a:lvl5pPr>
            <a:lvl6pPr marL="1714500" indent="0">
              <a:buNone/>
              <a:defRPr sz="750"/>
            </a:lvl6pPr>
            <a:lvl7pPr marL="2057400" indent="0">
              <a:buNone/>
              <a:defRPr sz="750"/>
            </a:lvl7pPr>
            <a:lvl8pPr marL="2400300" indent="0">
              <a:buNone/>
              <a:defRPr sz="750"/>
            </a:lvl8pPr>
            <a:lvl9pPr marL="2743200" indent="0">
              <a:buNone/>
              <a:defRPr sz="750"/>
            </a:lvl9pPr>
          </a:lstStyle>
          <a:p>
            <a:pPr lvl="0"/>
            <a:r>
              <a:rPr lang="zh-CN" altLang="en-US" noProof="1"/>
              <a:t>单击此处编辑母版文本样式</a:t>
            </a:r>
            <a:endParaRPr lang="zh-CN" altLang="en-US" noProof="1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图片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629841" y="342900"/>
            <a:ext cx="3124012" cy="1200150"/>
          </a:xfrm>
        </p:spPr>
        <p:txBody>
          <a:bodyPr/>
          <a:lstStyle>
            <a:lvl1pPr>
              <a:defRPr sz="2400"/>
            </a:lvl1pPr>
          </a:lstStyle>
          <a:p>
            <a:r>
              <a:rPr lang="zh-CN" altLang="en-US" noProof="1"/>
              <a:t>单击此处编辑母版标题样式</a:t>
            </a:r>
            <a:endParaRPr lang="zh-CN" altLang="en-US" noProof="1"/>
          </a:p>
        </p:txBody>
      </p:sp>
      <p:sp>
        <p:nvSpPr>
          <p:cNvPr id="3" name="图片占位符 2"/>
          <p:cNvSpPr>
            <a:spLocks noGrp="1"/>
          </p:cNvSpPr>
          <p:nvPr>
            <p:ph type="pic" idx="1"/>
          </p:nvPr>
        </p:nvSpPr>
        <p:spPr>
          <a:xfrm>
            <a:off x="3887391" y="342901"/>
            <a:ext cx="4629150" cy="4052888"/>
          </a:xfrm>
        </p:spPr>
        <p:txBody>
          <a:bodyPr/>
          <a:lstStyle>
            <a:lvl1pPr marL="0" indent="0">
              <a:buNone/>
              <a:defRPr sz="2400"/>
            </a:lvl1pPr>
            <a:lvl2pPr marL="342900" indent="0">
              <a:buNone/>
              <a:defRPr sz="2100"/>
            </a:lvl2pPr>
            <a:lvl3pPr marL="685800" indent="0">
              <a:buNone/>
              <a:defRPr sz="1800"/>
            </a:lvl3pPr>
            <a:lvl4pPr marL="1028700" indent="0">
              <a:buNone/>
              <a:defRPr sz="1500"/>
            </a:lvl4pPr>
            <a:lvl5pPr marL="1371600" indent="0">
              <a:buNone/>
              <a:defRPr sz="1500"/>
            </a:lvl5pPr>
            <a:lvl6pPr marL="1714500" indent="0">
              <a:buNone/>
              <a:defRPr sz="1500"/>
            </a:lvl6pPr>
            <a:lvl7pPr marL="2057400" indent="0">
              <a:buNone/>
              <a:defRPr sz="1500"/>
            </a:lvl7pPr>
            <a:lvl8pPr marL="2400300" indent="0">
              <a:buNone/>
              <a:defRPr sz="1500"/>
            </a:lvl8pPr>
            <a:lvl9pPr marL="2743200" indent="0">
              <a:buNone/>
              <a:defRPr sz="1500"/>
            </a:lvl9pPr>
          </a:lstStyle>
          <a:p>
            <a:endParaRPr lang="zh-CN" altLang="en-US" noProof="1"/>
          </a:p>
        </p:txBody>
      </p:sp>
      <p:sp>
        <p:nvSpPr>
          <p:cNvPr id="4" name="文本占位符 3"/>
          <p:cNvSpPr>
            <a:spLocks noGrp="1"/>
          </p:cNvSpPr>
          <p:nvPr>
            <p:ph type="body" sz="half" idx="2"/>
          </p:nvPr>
        </p:nvSpPr>
        <p:spPr>
          <a:xfrm>
            <a:off x="629841" y="1543050"/>
            <a:ext cx="3124012" cy="2858691"/>
          </a:xfrm>
        </p:spPr>
        <p:txBody>
          <a:bodyPr/>
          <a:lstStyle>
            <a:lvl1pPr marL="0" indent="0">
              <a:buNone/>
              <a:defRPr sz="1500"/>
            </a:lvl1pPr>
            <a:lvl2pPr marL="342900" indent="0">
              <a:buNone/>
              <a:defRPr sz="1350"/>
            </a:lvl2pPr>
            <a:lvl3pPr marL="685800" indent="0">
              <a:buNone/>
              <a:defRPr sz="1200"/>
            </a:lvl3pPr>
            <a:lvl4pPr marL="1028700" indent="0">
              <a:buNone/>
              <a:defRPr sz="1050"/>
            </a:lvl4pPr>
            <a:lvl5pPr marL="1371600" indent="0">
              <a:buNone/>
              <a:defRPr sz="1050"/>
            </a:lvl5pPr>
            <a:lvl6pPr marL="1714500" indent="0">
              <a:buNone/>
              <a:defRPr sz="1050"/>
            </a:lvl6pPr>
            <a:lvl7pPr marL="2057400" indent="0">
              <a:buNone/>
              <a:defRPr sz="1050"/>
            </a:lvl7pPr>
            <a:lvl8pPr marL="2400300" indent="0">
              <a:buNone/>
              <a:defRPr sz="1050"/>
            </a:lvl8pPr>
            <a:lvl9pPr marL="2743200" indent="0">
              <a:buNone/>
              <a:defRPr sz="1050"/>
            </a:lvl9pPr>
          </a:lstStyle>
          <a:p>
            <a:pPr lvl="0"/>
            <a:r>
              <a:rPr lang="zh-CN" altLang="en-US" noProof="1"/>
              <a:t>单击此处编辑母版文本样式</a:t>
            </a:r>
            <a:endParaRPr lang="zh-CN" altLang="en-US" noProof="1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标题和竖排文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 noProof="1"/>
              <a:t>单击此处编辑母版标题样式</a:t>
            </a:r>
            <a:endParaRPr lang="zh-CN" altLang="en-US" noProof="1"/>
          </a:p>
        </p:txBody>
      </p:sp>
      <p:sp>
        <p:nvSpPr>
          <p:cNvPr id="3" name="竖排文字占位符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zh-CN" altLang="en-US" noProof="1"/>
              <a:t>单击此处编辑母版文本样式</a:t>
            </a:r>
            <a:endParaRPr lang="zh-CN" altLang="en-US" noProof="1"/>
          </a:p>
          <a:p>
            <a:pPr lvl="1"/>
            <a:r>
              <a:rPr lang="zh-CN" altLang="en-US" noProof="1"/>
              <a:t>第二级</a:t>
            </a:r>
            <a:endParaRPr lang="zh-CN" altLang="en-US" noProof="1"/>
          </a:p>
          <a:p>
            <a:pPr lvl="2"/>
            <a:r>
              <a:rPr lang="zh-CN" altLang="en-US" noProof="1"/>
              <a:t>第三级</a:t>
            </a:r>
            <a:endParaRPr lang="zh-CN" altLang="en-US" noProof="1"/>
          </a:p>
          <a:p>
            <a:pPr lvl="3"/>
            <a:r>
              <a:rPr lang="zh-CN" altLang="en-US" noProof="1"/>
              <a:t>第四级</a:t>
            </a:r>
            <a:endParaRPr lang="zh-CN" altLang="en-US" noProof="1"/>
          </a:p>
          <a:p>
            <a:pPr lvl="4"/>
            <a:r>
              <a:rPr lang="zh-CN" altLang="en-US" noProof="1"/>
              <a:t>第五级</a:t>
            </a:r>
            <a:endParaRPr lang="zh-CN" altLang="en-US" noProof="1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竖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竖排标题 1"/>
          <p:cNvSpPr>
            <a:spLocks noGrp="1"/>
          </p:cNvSpPr>
          <p:nvPr>
            <p:ph type="title" orient="vert"/>
          </p:nvPr>
        </p:nvSpPr>
        <p:spPr>
          <a:xfrm>
            <a:off x="6854429" y="6350"/>
            <a:ext cx="2284810" cy="4770438"/>
          </a:xfrm>
        </p:spPr>
        <p:txBody>
          <a:bodyPr vert="eaVert"/>
          <a:lstStyle/>
          <a:p>
            <a:r>
              <a:rPr lang="zh-CN" altLang="en-US" noProof="1"/>
              <a:t>单击此处编辑母版标题样式</a:t>
            </a:r>
            <a:endParaRPr lang="zh-CN" altLang="en-US" noProof="1"/>
          </a:p>
        </p:txBody>
      </p:sp>
      <p:sp>
        <p:nvSpPr>
          <p:cNvPr id="3" name="竖排文字占位符 2"/>
          <p:cNvSpPr>
            <a:spLocks noGrp="1"/>
          </p:cNvSpPr>
          <p:nvPr>
            <p:ph type="body" orient="vert" idx="1"/>
          </p:nvPr>
        </p:nvSpPr>
        <p:spPr>
          <a:xfrm>
            <a:off x="0" y="6350"/>
            <a:ext cx="6721976" cy="4770438"/>
          </a:xfrm>
        </p:spPr>
        <p:txBody>
          <a:bodyPr vert="eaVert"/>
          <a:lstStyle/>
          <a:p>
            <a:pPr lvl="0"/>
            <a:r>
              <a:rPr lang="zh-CN" altLang="en-US" noProof="1"/>
              <a:t>单击此处编辑母版文本样式</a:t>
            </a:r>
            <a:endParaRPr lang="zh-CN" altLang="en-US" noProof="1"/>
          </a:p>
          <a:p>
            <a:pPr lvl="1"/>
            <a:r>
              <a:rPr lang="zh-CN" altLang="en-US" noProof="1"/>
              <a:t>第二级</a:t>
            </a:r>
            <a:endParaRPr lang="zh-CN" altLang="en-US" noProof="1"/>
          </a:p>
          <a:p>
            <a:pPr lvl="2"/>
            <a:r>
              <a:rPr lang="zh-CN" altLang="en-US" noProof="1"/>
              <a:t>第三级</a:t>
            </a:r>
            <a:endParaRPr lang="zh-CN" altLang="en-US" noProof="1"/>
          </a:p>
          <a:p>
            <a:pPr lvl="3"/>
            <a:r>
              <a:rPr lang="zh-CN" altLang="en-US" noProof="1"/>
              <a:t>第四级</a:t>
            </a:r>
            <a:endParaRPr lang="zh-CN" altLang="en-US" noProof="1"/>
          </a:p>
          <a:p>
            <a:pPr lvl="4"/>
            <a:r>
              <a:rPr lang="zh-CN" altLang="en-US" noProof="1"/>
              <a:t>第五级</a:t>
            </a:r>
            <a:endParaRPr lang="zh-CN" altLang="en-US" noProof="1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1_自定义版式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标题 2"/>
          <p:cNvSpPr>
            <a:spLocks noGrp="1"/>
          </p:cNvSpPr>
          <p:nvPr>
            <p:ph type="title"/>
          </p:nvPr>
        </p:nvSpPr>
        <p:spPr>
          <a:xfrm>
            <a:off x="9525" y="6075"/>
            <a:ext cx="9139919" cy="537832"/>
          </a:xfrm>
          <a:prstGeom prst="rect">
            <a:avLst/>
          </a:prstGeom>
        </p:spPr>
        <p:txBody>
          <a:bodyPr/>
          <a:lstStyle/>
          <a:p>
            <a:r>
              <a:rPr lang="zh-CN" altLang="en-US" dirty="0"/>
              <a:t>单击此处编辑母版标题样式</a:t>
            </a:r>
            <a:endParaRPr lang="zh-CN" altLang="en-US" dirty="0"/>
          </a:p>
        </p:txBody>
      </p:sp>
      <p:sp>
        <p:nvSpPr>
          <p:cNvPr id="4" name="文本占位符 9"/>
          <p:cNvSpPr>
            <a:spLocks noGrp="1"/>
          </p:cNvSpPr>
          <p:nvPr>
            <p:ph idx="1"/>
          </p:nvPr>
        </p:nvSpPr>
        <p:spPr>
          <a:xfrm>
            <a:off x="348871" y="796807"/>
            <a:ext cx="8440287" cy="3979909"/>
          </a:xfrm>
          <a:prstGeom prst="rect">
            <a:avLst/>
          </a:prstGeom>
        </p:spPr>
        <p:txBody>
          <a:bodyPr vert="horz" lIns="68580" tIns="34290" rIns="68580" bIns="34290" rtlCol="0">
            <a:normAutofit/>
          </a:bodyPr>
          <a:lstStyle>
            <a:lvl1pPr>
              <a:defRPr sz="2000"/>
            </a:lvl1pPr>
          </a:lstStyle>
          <a:p>
            <a:pPr lvl="0"/>
            <a:r>
              <a:rPr lang="zh-CN" altLang="en-US"/>
              <a:t>单击此处编辑母版文本样式</a:t>
            </a:r>
            <a:endParaRPr lang="zh-CN" altLang="en-US"/>
          </a:p>
          <a:p>
            <a:pPr lvl="1"/>
            <a:r>
              <a:rPr lang="zh-CN" altLang="en-US"/>
              <a:t>第二级</a:t>
            </a:r>
            <a:endParaRPr lang="zh-CN" altLang="en-US"/>
          </a:p>
          <a:p>
            <a:pPr lvl="2"/>
            <a:r>
              <a:rPr lang="zh-CN" altLang="en-US"/>
              <a:t>第三级</a:t>
            </a:r>
            <a:endParaRPr lang="zh-CN" altLang="en-US"/>
          </a:p>
          <a:p>
            <a:pPr lvl="3"/>
            <a:r>
              <a:rPr lang="zh-CN" altLang="en-US"/>
              <a:t>第四级</a:t>
            </a:r>
            <a:endParaRPr lang="zh-CN" altLang="en-US"/>
          </a:p>
          <a:p>
            <a:pPr lvl="4"/>
            <a:r>
              <a:rPr lang="zh-CN" altLang="en-US"/>
              <a:t>第五级</a:t>
            </a:r>
            <a:endParaRPr lang="zh-CN" altLang="en-US" dirty="0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9" Type="http://schemas.openxmlformats.org/officeDocument/2006/relationships/slideLayout" Target="../slideLayouts/slideLayout9.xml"/><Relationship Id="rId8" Type="http://schemas.openxmlformats.org/officeDocument/2006/relationships/slideLayout" Target="../slideLayouts/slideLayout8.xml"/><Relationship Id="rId7" Type="http://schemas.openxmlformats.org/officeDocument/2006/relationships/slideLayout" Target="../slideLayouts/slideLayout7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4" Type="http://schemas.openxmlformats.org/officeDocument/2006/relationships/theme" Target="../theme/theme1.xml"/><Relationship Id="rId13" Type="http://schemas.openxmlformats.org/officeDocument/2006/relationships/image" Target="../media/image1.png"/><Relationship Id="rId12" Type="http://schemas.openxmlformats.org/officeDocument/2006/relationships/slideLayout" Target="../slideLayouts/slideLayout12.xml"/><Relationship Id="rId11" Type="http://schemas.openxmlformats.org/officeDocument/2006/relationships/slideLayout" Target="../slideLayouts/slideLayout11.xml"/><Relationship Id="rId10" Type="http://schemas.openxmlformats.org/officeDocument/2006/relationships/slideLayout" Target="../slideLayouts/slideLayout10.xml"/><Relationship Id="rId1" Type="http://schemas.openxmlformats.org/officeDocument/2006/relationships/slideLayout" Target="../slideLayouts/slideLayout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 bwMode="auto"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图片 6"/>
          <p:cNvPicPr>
            <a:picLocks noChangeAspect="1" noChangeArrowheads="1"/>
          </p:cNvPicPr>
          <p:nvPr/>
        </p:nvPicPr>
        <p:blipFill>
          <a:blip r:embed="rId1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11113" y="6350"/>
            <a:ext cx="9150351" cy="5445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027" name="标题占位符 8"/>
          <p:cNvSpPr>
            <a:spLocks noGrp="1" noChangeArrowheads="1"/>
          </p:cNvSpPr>
          <p:nvPr>
            <p:ph type="title" idx="4294967295"/>
          </p:nvPr>
        </p:nvSpPr>
        <p:spPr bwMode="auto">
          <a:xfrm>
            <a:off x="0" y="6350"/>
            <a:ext cx="9139238" cy="5381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b" anchorCtr="0" compatLnSpc="1"/>
          <a:lstStyle/>
          <a:p>
            <a:pPr lvl="0"/>
            <a:r>
              <a:rPr lang="zh-CN" altLang="en-US">
                <a:sym typeface="Calibri Light" panose="020F0302020204030204" pitchFamily="34" charset="0"/>
              </a:rPr>
              <a:t>单击此处编辑母版标题样式</a:t>
            </a:r>
            <a:endParaRPr lang="zh-CN" altLang="en-US">
              <a:sym typeface="Calibri Light" panose="020F0302020204030204" pitchFamily="34" charset="0"/>
            </a:endParaRPr>
          </a:p>
        </p:txBody>
      </p:sp>
      <p:sp>
        <p:nvSpPr>
          <p:cNvPr id="1028" name="文本占位符 9"/>
          <p:cNvSpPr>
            <a:spLocks noGrp="1" noChangeArrowheads="1"/>
          </p:cNvSpPr>
          <p:nvPr>
            <p:ph type="body" idx="9"/>
          </p:nvPr>
        </p:nvSpPr>
        <p:spPr bwMode="auto">
          <a:xfrm>
            <a:off x="349250" y="796925"/>
            <a:ext cx="8439150" cy="39798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/>
          <a:lstStyle/>
          <a:p>
            <a:pPr lvl="0"/>
            <a:r>
              <a:rPr lang="zh-CN" altLang="en-US">
                <a:sym typeface="Calibri" panose="020F0502020204030204" pitchFamily="34" charset="0"/>
              </a:rPr>
              <a:t>编辑母版文本样式</a:t>
            </a:r>
            <a:endParaRPr lang="zh-CN" altLang="en-US">
              <a:sym typeface="Calibri" panose="020F0502020204030204" pitchFamily="34" charset="0"/>
            </a:endParaRPr>
          </a:p>
          <a:p>
            <a:pPr lvl="1"/>
            <a:r>
              <a:rPr lang="zh-CN" altLang="en-US">
                <a:sym typeface="Calibri" panose="020F0502020204030204" pitchFamily="34" charset="0"/>
              </a:rPr>
              <a:t>第二级</a:t>
            </a:r>
            <a:endParaRPr lang="zh-CN" altLang="en-US">
              <a:sym typeface="Calibri" panose="020F0502020204030204" pitchFamily="34" charset="0"/>
            </a:endParaRPr>
          </a:p>
          <a:p>
            <a:pPr lvl="2"/>
            <a:r>
              <a:rPr lang="zh-CN" altLang="en-US">
                <a:sym typeface="Calibri" panose="020F0502020204030204" pitchFamily="34" charset="0"/>
              </a:rPr>
              <a:t>第三级</a:t>
            </a:r>
            <a:endParaRPr lang="zh-CN" altLang="en-US">
              <a:sym typeface="Calibri" panose="020F0502020204030204" pitchFamily="34" charset="0"/>
            </a:endParaRPr>
          </a:p>
          <a:p>
            <a:pPr lvl="3"/>
            <a:r>
              <a:rPr lang="zh-CN" altLang="en-US">
                <a:sym typeface="Calibri" panose="020F0502020204030204" pitchFamily="34" charset="0"/>
              </a:rPr>
              <a:t>第四级</a:t>
            </a:r>
            <a:endParaRPr lang="zh-CN" altLang="en-US">
              <a:sym typeface="Calibri" panose="020F0502020204030204" pitchFamily="34" charset="0"/>
            </a:endParaRPr>
          </a:p>
          <a:p>
            <a:pPr lvl="4"/>
            <a:r>
              <a:rPr lang="zh-CN" altLang="en-US">
                <a:sym typeface="Calibri" panose="020F0502020204030204" pitchFamily="34" charset="0"/>
              </a:rPr>
              <a:t>第五级</a:t>
            </a:r>
            <a:endParaRPr lang="zh-CN" altLang="en-US">
              <a:sym typeface="Calibri" panose="020F0502020204030204" pitchFamily="34" charset="0"/>
            </a:endParaRP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</p:sldLayoutIdLst>
  <p:txStyles>
    <p:titleStyle>
      <a:lvl1pPr algn="l" defTabSz="685800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2800" b="1" kern="1200">
          <a:solidFill>
            <a:schemeClr val="bg1"/>
          </a:solidFill>
          <a:latin typeface="+mj-lt"/>
          <a:ea typeface="+mj-ea"/>
          <a:cs typeface="+mj-cs"/>
          <a:sym typeface="Calibri Light" panose="020F0302020204030204" pitchFamily="34" charset="0"/>
        </a:defRPr>
      </a:lvl1pPr>
      <a:lvl2pPr algn="l" defTabSz="685800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2800" b="1">
          <a:solidFill>
            <a:schemeClr val="bg1"/>
          </a:solidFill>
          <a:latin typeface="Arial" panose="020B0604020202020204" pitchFamily="34" charset="0"/>
          <a:ea typeface="宋体" panose="02010600030101010101" pitchFamily="2" charset="-122"/>
          <a:sym typeface="Calibri Light" panose="020F0302020204030204" pitchFamily="34" charset="0"/>
        </a:defRPr>
      </a:lvl2pPr>
      <a:lvl3pPr algn="l" defTabSz="685800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2800" b="1">
          <a:solidFill>
            <a:schemeClr val="bg1"/>
          </a:solidFill>
          <a:latin typeface="Arial" panose="020B0604020202020204" pitchFamily="34" charset="0"/>
          <a:ea typeface="宋体" panose="02010600030101010101" pitchFamily="2" charset="-122"/>
          <a:sym typeface="Calibri Light" panose="020F0302020204030204" pitchFamily="34" charset="0"/>
        </a:defRPr>
      </a:lvl3pPr>
      <a:lvl4pPr algn="l" defTabSz="685800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2800" b="1">
          <a:solidFill>
            <a:schemeClr val="bg1"/>
          </a:solidFill>
          <a:latin typeface="Arial" panose="020B0604020202020204" pitchFamily="34" charset="0"/>
          <a:ea typeface="宋体" panose="02010600030101010101" pitchFamily="2" charset="-122"/>
          <a:sym typeface="Calibri Light" panose="020F0302020204030204" pitchFamily="34" charset="0"/>
        </a:defRPr>
      </a:lvl4pPr>
      <a:lvl5pPr algn="l" defTabSz="685800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2800" b="1">
          <a:solidFill>
            <a:schemeClr val="bg1"/>
          </a:solidFill>
          <a:latin typeface="Arial" panose="020B0604020202020204" pitchFamily="34" charset="0"/>
          <a:ea typeface="宋体" panose="02010600030101010101" pitchFamily="2" charset="-122"/>
          <a:sym typeface="Calibri Light" panose="020F0302020204030204" pitchFamily="34" charset="0"/>
        </a:defRPr>
      </a:lvl5pPr>
      <a:lvl6pPr marL="457200" algn="l" defTabSz="685800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2800" b="1">
          <a:solidFill>
            <a:schemeClr val="bg1"/>
          </a:solidFill>
          <a:latin typeface="Arial" panose="020B0604020202020204" pitchFamily="34" charset="0"/>
          <a:ea typeface="宋体" panose="02010600030101010101" pitchFamily="2" charset="-122"/>
          <a:sym typeface="Calibri Light" panose="020F0302020204030204" pitchFamily="34" charset="0"/>
        </a:defRPr>
      </a:lvl6pPr>
      <a:lvl7pPr marL="914400" algn="l" defTabSz="685800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2800" b="1">
          <a:solidFill>
            <a:schemeClr val="bg1"/>
          </a:solidFill>
          <a:latin typeface="Arial" panose="020B0604020202020204" pitchFamily="34" charset="0"/>
          <a:ea typeface="宋体" panose="02010600030101010101" pitchFamily="2" charset="-122"/>
          <a:sym typeface="Calibri Light" panose="020F0302020204030204" pitchFamily="34" charset="0"/>
        </a:defRPr>
      </a:lvl7pPr>
      <a:lvl8pPr marL="1371600" algn="l" defTabSz="685800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2800" b="1">
          <a:solidFill>
            <a:schemeClr val="bg1"/>
          </a:solidFill>
          <a:latin typeface="Arial" panose="020B0604020202020204" pitchFamily="34" charset="0"/>
          <a:ea typeface="宋体" panose="02010600030101010101" pitchFamily="2" charset="-122"/>
          <a:sym typeface="Calibri Light" panose="020F0302020204030204" pitchFamily="34" charset="0"/>
        </a:defRPr>
      </a:lvl8pPr>
      <a:lvl9pPr marL="1828800" algn="l" defTabSz="685800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2800" b="1">
          <a:solidFill>
            <a:schemeClr val="bg1"/>
          </a:solidFill>
          <a:latin typeface="Arial" panose="020B0604020202020204" pitchFamily="34" charset="0"/>
          <a:ea typeface="宋体" panose="02010600030101010101" pitchFamily="2" charset="-122"/>
          <a:sym typeface="Calibri Light" panose="020F0302020204030204" pitchFamily="34" charset="0"/>
        </a:defRPr>
      </a:lvl9pPr>
    </p:titleStyle>
    <p:bodyStyle>
      <a:lvl1pPr marL="171450" indent="-171450" algn="l" defTabSz="685800" rtl="0" eaLnBrk="0" fontAlgn="base" hangingPunct="0">
        <a:lnSpc>
          <a:spcPct val="90000"/>
        </a:lnSpc>
        <a:spcBef>
          <a:spcPts val="750"/>
        </a:spcBef>
        <a:spcAft>
          <a:spcPct val="0"/>
        </a:spcAft>
        <a:buFont typeface="Arial" panose="020B0604020202020204" pitchFamily="34" charset="0"/>
        <a:buChar char="•"/>
        <a:defRPr sz="2100" kern="1200">
          <a:solidFill>
            <a:schemeClr val="tx1"/>
          </a:solidFill>
          <a:latin typeface="+mn-lt"/>
          <a:ea typeface="+mn-ea"/>
          <a:cs typeface="+mn-cs"/>
          <a:sym typeface="Calibri" panose="020F0502020204030204" pitchFamily="34" charset="0"/>
        </a:defRPr>
      </a:lvl1pPr>
      <a:lvl2pPr marL="514350" lvl="1" indent="-171450" algn="l" defTabSz="685800" rtl="0" eaLnBrk="0" fontAlgn="base" hangingPunct="0">
        <a:lnSpc>
          <a:spcPct val="90000"/>
        </a:lnSpc>
        <a:spcBef>
          <a:spcPts val="375"/>
        </a:spcBef>
        <a:spcAft>
          <a:spcPct val="0"/>
        </a:spcAft>
        <a:buFont typeface="Arial" panose="020B0604020202020204" pitchFamily="34" charset="0"/>
        <a:buChar char="•"/>
        <a:defRPr sz="2100" kern="1200">
          <a:solidFill>
            <a:schemeClr val="tx1"/>
          </a:solidFill>
          <a:latin typeface="+mn-lt"/>
          <a:ea typeface="+mn-ea"/>
          <a:cs typeface="+mn-cs"/>
          <a:sym typeface="Calibri" panose="020F0502020204030204" pitchFamily="34" charset="0"/>
        </a:defRPr>
      </a:lvl2pPr>
      <a:lvl3pPr marL="857250" lvl="2" indent="-171450" algn="l" defTabSz="685800" rtl="0" eaLnBrk="0" fontAlgn="base" hangingPunct="0">
        <a:lnSpc>
          <a:spcPct val="90000"/>
        </a:lnSpc>
        <a:spcBef>
          <a:spcPts val="375"/>
        </a:spcBef>
        <a:spcAft>
          <a:spcPct val="0"/>
        </a:spcAft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  <a:sym typeface="Calibri" panose="020F0502020204030204" pitchFamily="34" charset="0"/>
        </a:defRPr>
      </a:lvl3pPr>
      <a:lvl4pPr marL="1200150" lvl="3" indent="-171450" algn="l" defTabSz="685800" rtl="0" eaLnBrk="0" fontAlgn="base" hangingPunct="0">
        <a:lnSpc>
          <a:spcPct val="90000"/>
        </a:lnSpc>
        <a:spcBef>
          <a:spcPts val="375"/>
        </a:spcBef>
        <a:spcAft>
          <a:spcPct val="0"/>
        </a:spcAft>
        <a:buFont typeface="Arial" panose="020B0604020202020204" pitchFamily="34" charset="0"/>
        <a:buChar char="•"/>
        <a:defRPr sz="1300" kern="1200">
          <a:solidFill>
            <a:schemeClr val="tx1"/>
          </a:solidFill>
          <a:latin typeface="+mn-lt"/>
          <a:ea typeface="+mn-ea"/>
          <a:cs typeface="+mn-cs"/>
          <a:sym typeface="Calibri" panose="020F0502020204030204" pitchFamily="34" charset="0"/>
        </a:defRPr>
      </a:lvl4pPr>
      <a:lvl5pPr marL="1543050" lvl="4" indent="-171450" algn="l" defTabSz="685800" rtl="0" eaLnBrk="0" fontAlgn="base" hangingPunct="0">
        <a:lnSpc>
          <a:spcPct val="90000"/>
        </a:lnSpc>
        <a:spcBef>
          <a:spcPts val="375"/>
        </a:spcBef>
        <a:spcAft>
          <a:spcPct val="0"/>
        </a:spcAft>
        <a:buFont typeface="Arial" panose="020B0604020202020204" pitchFamily="34" charset="0"/>
        <a:buChar char="•"/>
        <a:defRPr sz="1300" kern="1200">
          <a:solidFill>
            <a:schemeClr val="tx1"/>
          </a:solidFill>
          <a:latin typeface="+mn-lt"/>
          <a:ea typeface="+mn-ea"/>
          <a:cs typeface="+mn-cs"/>
          <a:sym typeface="Calibri" panose="020F0502020204030204" pitchFamily="34" charset="0"/>
        </a:defRPr>
      </a:lvl5pPr>
      <a:lvl6pPr marL="2514600" lvl="5" indent="-228600" algn="l" defTabSz="685800" eaLnBrk="0" fontAlgn="base" latinLnBrk="0" hangingPunct="0">
        <a:lnSpc>
          <a:spcPct val="90000"/>
        </a:lnSpc>
        <a:spcBef>
          <a:spcPts val="375"/>
        </a:spcBef>
        <a:spcAft>
          <a:spcPct val="0"/>
        </a:spcAft>
        <a:buFont typeface="Arial" panose="020B0604020202020204" pitchFamily="34" charset="0"/>
        <a:buChar char="•"/>
        <a:defRPr sz="1300" kern="1200">
          <a:solidFill>
            <a:schemeClr val="tx1"/>
          </a:solidFill>
          <a:latin typeface="+mn-lt"/>
          <a:ea typeface="+mn-ea"/>
          <a:cs typeface="+mn-cs"/>
          <a:sym typeface="Calibri" panose="020F0502020204030204" pitchFamily="34" charset="0"/>
        </a:defRPr>
      </a:lvl6pPr>
      <a:lvl7pPr marL="2971800" lvl="6" indent="-228600" algn="l" defTabSz="685800" eaLnBrk="0" fontAlgn="base" latinLnBrk="0" hangingPunct="0">
        <a:lnSpc>
          <a:spcPct val="90000"/>
        </a:lnSpc>
        <a:spcBef>
          <a:spcPts val="375"/>
        </a:spcBef>
        <a:spcAft>
          <a:spcPct val="0"/>
        </a:spcAft>
        <a:buFont typeface="Arial" panose="020B0604020202020204" pitchFamily="34" charset="0"/>
        <a:buChar char="•"/>
        <a:defRPr sz="1300" kern="1200">
          <a:solidFill>
            <a:schemeClr val="tx1"/>
          </a:solidFill>
          <a:latin typeface="+mn-lt"/>
          <a:ea typeface="+mn-ea"/>
          <a:cs typeface="+mn-cs"/>
          <a:sym typeface="Calibri" panose="020F0502020204030204" pitchFamily="34" charset="0"/>
        </a:defRPr>
      </a:lvl7pPr>
      <a:lvl8pPr marL="3429000" lvl="7" indent="-228600" algn="l" defTabSz="685800" eaLnBrk="0" fontAlgn="base" latinLnBrk="0" hangingPunct="0">
        <a:lnSpc>
          <a:spcPct val="90000"/>
        </a:lnSpc>
        <a:spcBef>
          <a:spcPts val="375"/>
        </a:spcBef>
        <a:spcAft>
          <a:spcPct val="0"/>
        </a:spcAft>
        <a:buFont typeface="Arial" panose="020B0604020202020204" pitchFamily="34" charset="0"/>
        <a:buChar char="•"/>
        <a:defRPr sz="1300" kern="1200">
          <a:solidFill>
            <a:schemeClr val="tx1"/>
          </a:solidFill>
          <a:latin typeface="+mn-lt"/>
          <a:ea typeface="+mn-ea"/>
          <a:cs typeface="+mn-cs"/>
          <a:sym typeface="Calibri" panose="020F0502020204030204" pitchFamily="34" charset="0"/>
        </a:defRPr>
      </a:lvl8pPr>
      <a:lvl9pPr marL="3886200" lvl="8" indent="-228600" algn="l" defTabSz="685800" eaLnBrk="0" fontAlgn="base" latinLnBrk="0" hangingPunct="0">
        <a:lnSpc>
          <a:spcPct val="90000"/>
        </a:lnSpc>
        <a:spcBef>
          <a:spcPts val="375"/>
        </a:spcBef>
        <a:spcAft>
          <a:spcPct val="0"/>
        </a:spcAft>
        <a:buFont typeface="Arial" panose="020B0604020202020204" pitchFamily="34" charset="0"/>
        <a:buChar char="•"/>
        <a:defRPr sz="1300" kern="1200">
          <a:solidFill>
            <a:schemeClr val="tx1"/>
          </a:solidFill>
          <a:latin typeface="+mn-lt"/>
          <a:ea typeface="+mn-ea"/>
          <a:cs typeface="+mn-cs"/>
          <a:sym typeface="Calibri" panose="020F0502020204030204" pitchFamily="34" charset="0"/>
        </a:defRPr>
      </a:lvl9pPr>
    </p:bodyStyle>
    <p:otherStyle>
      <a:lvl1pPr lvl="0" algn="l" defTabSz="914400" eaLnBrk="0" fontAlgn="base" hangingPunct="0">
        <a:lnSpc>
          <a:spcPct val="100000"/>
        </a:lnSpc>
        <a:spcBef>
          <a:spcPct val="0"/>
        </a:spcBef>
        <a:spcAft>
          <a:spcPct val="0"/>
        </a:spcAft>
        <a:buClr>
          <a:srgbClr val="000000"/>
        </a:buClr>
        <a:buFont typeface="Arial" panose="020B0604020202020204" pitchFamily="34" charset="0"/>
        <a:defRPr sz="1800" kern="1200" baseline="0">
          <a:solidFill>
            <a:schemeClr val="tx1"/>
          </a:solidFill>
          <a:latin typeface="+mn-lt"/>
          <a:ea typeface="+mn-ea"/>
          <a:cs typeface="+mn-cs"/>
        </a:defRPr>
      </a:lvl1pPr>
      <a:lvl2pPr marL="457200" lvl="1" indent="0" algn="l" defTabSz="914400" eaLnBrk="0" fontAlgn="base" hangingPunct="0">
        <a:lnSpc>
          <a:spcPct val="100000"/>
        </a:lnSpc>
        <a:spcBef>
          <a:spcPct val="0"/>
        </a:spcBef>
        <a:spcAft>
          <a:spcPct val="0"/>
        </a:spcAft>
        <a:buClr>
          <a:srgbClr val="000000"/>
        </a:buClr>
        <a:buFont typeface="Arial" panose="020B0604020202020204" pitchFamily="34" charset="0"/>
        <a:defRPr sz="1800" kern="1200" baseline="0">
          <a:solidFill>
            <a:schemeClr val="tx1"/>
          </a:solidFill>
          <a:latin typeface="+mn-lt"/>
          <a:ea typeface="+mn-ea"/>
          <a:cs typeface="+mn-cs"/>
        </a:defRPr>
      </a:lvl2pPr>
      <a:lvl3pPr marL="914400" lvl="2" indent="0" algn="l" defTabSz="914400" eaLnBrk="0" fontAlgn="base" hangingPunct="0">
        <a:lnSpc>
          <a:spcPct val="100000"/>
        </a:lnSpc>
        <a:spcBef>
          <a:spcPct val="0"/>
        </a:spcBef>
        <a:spcAft>
          <a:spcPct val="0"/>
        </a:spcAft>
        <a:buClr>
          <a:srgbClr val="000000"/>
        </a:buClr>
        <a:buFont typeface="Arial" panose="020B0604020202020204" pitchFamily="34" charset="0"/>
        <a:defRPr sz="1800" kern="1200" baseline="0">
          <a:solidFill>
            <a:schemeClr val="tx1"/>
          </a:solidFill>
          <a:latin typeface="+mn-lt"/>
          <a:ea typeface="+mn-ea"/>
          <a:cs typeface="+mn-cs"/>
        </a:defRPr>
      </a:lvl3pPr>
      <a:lvl4pPr marL="1371600" lvl="3" indent="0" algn="l" defTabSz="914400" eaLnBrk="0" fontAlgn="base" hangingPunct="0">
        <a:lnSpc>
          <a:spcPct val="100000"/>
        </a:lnSpc>
        <a:spcBef>
          <a:spcPct val="0"/>
        </a:spcBef>
        <a:spcAft>
          <a:spcPct val="0"/>
        </a:spcAft>
        <a:buClr>
          <a:srgbClr val="000000"/>
        </a:buClr>
        <a:buFont typeface="Arial" panose="020B0604020202020204" pitchFamily="34" charset="0"/>
        <a:defRPr sz="1800" kern="1200" baseline="0">
          <a:solidFill>
            <a:schemeClr val="tx1"/>
          </a:solidFill>
          <a:latin typeface="+mn-lt"/>
          <a:ea typeface="+mn-ea"/>
          <a:cs typeface="+mn-cs"/>
        </a:defRPr>
      </a:lvl4pPr>
      <a:lvl5pPr marL="1828800" lvl="4" indent="0" algn="l" defTabSz="914400" eaLnBrk="0" fontAlgn="base" hangingPunct="0">
        <a:lnSpc>
          <a:spcPct val="100000"/>
        </a:lnSpc>
        <a:spcBef>
          <a:spcPct val="0"/>
        </a:spcBef>
        <a:spcAft>
          <a:spcPct val="0"/>
        </a:spcAft>
        <a:buClr>
          <a:srgbClr val="000000"/>
        </a:buClr>
        <a:buFont typeface="Arial" panose="020B0604020202020204" pitchFamily="34" charset="0"/>
        <a:defRPr sz="1800" kern="1200" baseline="0">
          <a:solidFill>
            <a:schemeClr val="tx1"/>
          </a:solidFill>
          <a:latin typeface="+mn-lt"/>
          <a:ea typeface="+mn-ea"/>
          <a:cs typeface="+mn-cs"/>
        </a:defRPr>
      </a:lvl5pPr>
      <a:lvl6pPr marL="2286000" lvl="5" indent="0" algn="l" defTabSz="914400" eaLnBrk="0" fontAlgn="base" hangingPunct="0">
        <a:lnSpc>
          <a:spcPct val="100000"/>
        </a:lnSpc>
        <a:spcBef>
          <a:spcPct val="0"/>
        </a:spcBef>
        <a:spcAft>
          <a:spcPct val="0"/>
        </a:spcAft>
        <a:buClr>
          <a:srgbClr val="000000"/>
        </a:buClr>
        <a:buFont typeface="Arial" panose="020B0604020202020204" pitchFamily="34" charset="0"/>
        <a:defRPr sz="1800" kern="1200" baseline="0">
          <a:solidFill>
            <a:schemeClr val="tx1"/>
          </a:solidFill>
          <a:latin typeface="+mn-lt"/>
          <a:ea typeface="+mn-ea"/>
          <a:cs typeface="+mn-cs"/>
        </a:defRPr>
      </a:lvl6pPr>
      <a:lvl7pPr marL="2743200" lvl="6" indent="0" algn="l" defTabSz="914400" eaLnBrk="0" fontAlgn="base" hangingPunct="0">
        <a:lnSpc>
          <a:spcPct val="100000"/>
        </a:lnSpc>
        <a:spcBef>
          <a:spcPct val="0"/>
        </a:spcBef>
        <a:spcAft>
          <a:spcPct val="0"/>
        </a:spcAft>
        <a:buClr>
          <a:srgbClr val="000000"/>
        </a:buClr>
        <a:buFont typeface="Arial" panose="020B0604020202020204" pitchFamily="34" charset="0"/>
        <a:defRPr sz="18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3200400" lvl="7" indent="0" algn="l" defTabSz="914400" eaLnBrk="0" fontAlgn="base" hangingPunct="0">
        <a:lnSpc>
          <a:spcPct val="100000"/>
        </a:lnSpc>
        <a:spcBef>
          <a:spcPct val="0"/>
        </a:spcBef>
        <a:spcAft>
          <a:spcPct val="0"/>
        </a:spcAft>
        <a:buClr>
          <a:srgbClr val="000000"/>
        </a:buClr>
        <a:buFont typeface="Arial" panose="020B0604020202020204" pitchFamily="34" charset="0"/>
        <a:defRPr sz="1800" kern="1200" baseline="0">
          <a:solidFill>
            <a:schemeClr val="tx1"/>
          </a:solidFill>
          <a:latin typeface="+mn-lt"/>
          <a:ea typeface="+mn-ea"/>
          <a:cs typeface="+mn-cs"/>
        </a:defRPr>
      </a:lvl8pPr>
      <a:lvl9pPr marL="3657600" lvl="8" indent="0" algn="l" defTabSz="914400" eaLnBrk="0" fontAlgn="base" hangingPunct="0">
        <a:lnSpc>
          <a:spcPct val="100000"/>
        </a:lnSpc>
        <a:spcBef>
          <a:spcPct val="0"/>
        </a:spcBef>
        <a:spcAft>
          <a:spcPct val="0"/>
        </a:spcAft>
        <a:buClr>
          <a:srgbClr val="000000"/>
        </a:buClr>
        <a:buFont typeface="Arial" panose="020B0604020202020204" pitchFamily="34" charset="0"/>
        <a:defRPr sz="1800" kern="1200" baseline="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.xml"/><Relationship Id="rId2" Type="http://schemas.openxmlformats.org/officeDocument/2006/relationships/image" Target="../media/image3.jpeg"/><Relationship Id="rId1" Type="http://schemas.openxmlformats.org/officeDocument/2006/relationships/image" Target="../media/image2.jpe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2.xml"/><Relationship Id="rId2" Type="http://schemas.openxmlformats.org/officeDocument/2006/relationships/image" Target="../media/image5.png"/><Relationship Id="rId1" Type="http://schemas.openxmlformats.org/officeDocument/2006/relationships/image" Target="../media/image4.png"/></Relationships>
</file>

<file path=ppt/slides/_rels/slide3.xml.rels><?xml version="1.0" encoding="UTF-8" standalone="yes"?>
<Relationships xmlns="http://schemas.openxmlformats.org/package/2006/relationships"><Relationship Id="rId5" Type="http://schemas.openxmlformats.org/officeDocument/2006/relationships/slideLayout" Target="../slideLayouts/slideLayout2.xml"/><Relationship Id="rId4" Type="http://schemas.openxmlformats.org/officeDocument/2006/relationships/image" Target="../media/image9.png"/><Relationship Id="rId3" Type="http://schemas.openxmlformats.org/officeDocument/2006/relationships/image" Target="../media/image8.jpeg"/><Relationship Id="rId2" Type="http://schemas.openxmlformats.org/officeDocument/2006/relationships/image" Target="../media/image7.png"/><Relationship Id="rId1" Type="http://schemas.openxmlformats.org/officeDocument/2006/relationships/image" Target="../media/image6.jpeg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2.xml"/><Relationship Id="rId1" Type="http://schemas.openxmlformats.org/officeDocument/2006/relationships/image" Target="../media/image10.png"/></Relationships>
</file>

<file path=ppt/slides/_rels/slide5.xml.rels><?xml version="1.0" encoding="UTF-8" standalone="yes"?>
<Relationships xmlns="http://schemas.openxmlformats.org/package/2006/relationships"><Relationship Id="rId5" Type="http://schemas.openxmlformats.org/officeDocument/2006/relationships/slideLayout" Target="../slideLayouts/slideLayout2.xml"/><Relationship Id="rId4" Type="http://schemas.openxmlformats.org/officeDocument/2006/relationships/image" Target="../media/image14.png"/><Relationship Id="rId3" Type="http://schemas.openxmlformats.org/officeDocument/2006/relationships/image" Target="../media/image13.png"/><Relationship Id="rId2" Type="http://schemas.openxmlformats.org/officeDocument/2006/relationships/image" Target="../media/image12.png"/><Relationship Id="rId1" Type="http://schemas.openxmlformats.org/officeDocument/2006/relationships/image" Target="../media/image11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2.xml"/><Relationship Id="rId2" Type="http://schemas.openxmlformats.org/officeDocument/2006/relationships/image" Target="../media/image5.png"/><Relationship Id="rId1" Type="http://schemas.openxmlformats.org/officeDocument/2006/relationships/image" Target="../media/image4.png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2.xml"/><Relationship Id="rId1" Type="http://schemas.openxmlformats.org/officeDocument/2006/relationships/image" Target="../media/image15.png"/></Relationships>
</file>

<file path=ppt/slides/_rels/slide8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2.xml"/><Relationship Id="rId7" Type="http://schemas.openxmlformats.org/officeDocument/2006/relationships/image" Target="../media/image22.png"/><Relationship Id="rId6" Type="http://schemas.openxmlformats.org/officeDocument/2006/relationships/image" Target="../media/image21.png"/><Relationship Id="rId5" Type="http://schemas.openxmlformats.org/officeDocument/2006/relationships/image" Target="../media/image20.png"/><Relationship Id="rId4" Type="http://schemas.openxmlformats.org/officeDocument/2006/relationships/image" Target="../media/image19.png"/><Relationship Id="rId3" Type="http://schemas.openxmlformats.org/officeDocument/2006/relationships/image" Target="../media/image18.png"/><Relationship Id="rId2" Type="http://schemas.openxmlformats.org/officeDocument/2006/relationships/image" Target="../media/image17.png"/><Relationship Id="rId1" Type="http://schemas.openxmlformats.org/officeDocument/2006/relationships/image" Target="../media/image16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2.xml"/><Relationship Id="rId2" Type="http://schemas.openxmlformats.org/officeDocument/2006/relationships/image" Target="../media/image5.png"/><Relationship Id="rId1" Type="http://schemas.openxmlformats.org/officeDocument/2006/relationships/image" Target="../media/image4.png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2.xml"/><Relationship Id="rId1" Type="http://schemas.openxmlformats.org/officeDocument/2006/relationships/image" Target="../media/image23.png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2.xml"/><Relationship Id="rId1" Type="http://schemas.openxmlformats.org/officeDocument/2006/relationships/image" Target="../media/image24.png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2.xml"/><Relationship Id="rId1" Type="http://schemas.openxmlformats.org/officeDocument/2006/relationships/image" Target="../media/image25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2.xml"/><Relationship Id="rId2" Type="http://schemas.openxmlformats.org/officeDocument/2006/relationships/image" Target="../media/image27.png"/><Relationship Id="rId1" Type="http://schemas.openxmlformats.org/officeDocument/2006/relationships/image" Target="../media/image26.png"/></Relationships>
</file>

<file path=ppt/slides/_rels/slide14.xml.rels><?xml version="1.0" encoding="UTF-8" standalone="yes"?>
<Relationships xmlns="http://schemas.openxmlformats.org/package/2006/relationships"><Relationship Id="rId9" Type="http://schemas.openxmlformats.org/officeDocument/2006/relationships/image" Target="../media/image36.png"/><Relationship Id="rId8" Type="http://schemas.openxmlformats.org/officeDocument/2006/relationships/image" Target="../media/image35.png"/><Relationship Id="rId7" Type="http://schemas.openxmlformats.org/officeDocument/2006/relationships/image" Target="../media/image34.png"/><Relationship Id="rId6" Type="http://schemas.openxmlformats.org/officeDocument/2006/relationships/image" Target="../media/image33.png"/><Relationship Id="rId5" Type="http://schemas.openxmlformats.org/officeDocument/2006/relationships/image" Target="../media/image32.png"/><Relationship Id="rId4" Type="http://schemas.openxmlformats.org/officeDocument/2006/relationships/image" Target="../media/image31.png"/><Relationship Id="rId3" Type="http://schemas.openxmlformats.org/officeDocument/2006/relationships/image" Target="../media/image30.png"/><Relationship Id="rId2" Type="http://schemas.openxmlformats.org/officeDocument/2006/relationships/image" Target="../media/image29.png"/><Relationship Id="rId11" Type="http://schemas.openxmlformats.org/officeDocument/2006/relationships/slideLayout" Target="../slideLayouts/slideLayout12.xml"/><Relationship Id="rId10" Type="http://schemas.openxmlformats.org/officeDocument/2006/relationships/image" Target="../media/image37.png"/><Relationship Id="rId1" Type="http://schemas.openxmlformats.org/officeDocument/2006/relationships/image" Target="../media/image28.png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2.xml"/><Relationship Id="rId1" Type="http://schemas.openxmlformats.org/officeDocument/2006/relationships/image" Target="../media/image38.pn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2.xml"/><Relationship Id="rId2" Type="http://schemas.openxmlformats.org/officeDocument/2006/relationships/image" Target="../media/image5.png"/><Relationship Id="rId1" Type="http://schemas.openxmlformats.org/officeDocument/2006/relationships/image" Target="../media/image4.png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2.xml"/><Relationship Id="rId1" Type="http://schemas.openxmlformats.org/officeDocument/2006/relationships/image" Target="../media/image39.png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2.xml"/><Relationship Id="rId1" Type="http://schemas.openxmlformats.org/officeDocument/2006/relationships/image" Target="../media/image40.png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2.xml"/><Relationship Id="rId1" Type="http://schemas.openxmlformats.org/officeDocument/2006/relationships/image" Target="../media/image41.png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2.xml"/><Relationship Id="rId1" Type="http://schemas.openxmlformats.org/officeDocument/2006/relationships/image" Target="../media/image42.png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2.xml"/><Relationship Id="rId1" Type="http://schemas.openxmlformats.org/officeDocument/2006/relationships/image" Target="../media/image43.png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2.xml"/><Relationship Id="rId1" Type="http://schemas.openxmlformats.org/officeDocument/2006/relationships/image" Target="../media/image44.png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2.xml"/><Relationship Id="rId1" Type="http://schemas.openxmlformats.org/officeDocument/2006/relationships/image" Target="../media/image45.png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2.xml"/><Relationship Id="rId1" Type="http://schemas.openxmlformats.org/officeDocument/2006/relationships/image" Target="../media/image46.png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2.xml"/><Relationship Id="rId1" Type="http://schemas.openxmlformats.org/officeDocument/2006/relationships/image" Target="../media/image47.png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2.xml"/><Relationship Id="rId1" Type="http://schemas.openxmlformats.org/officeDocument/2006/relationships/image" Target="../media/image48.png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2.xml"/><Relationship Id="rId1" Type="http://schemas.openxmlformats.org/officeDocument/2006/relationships/image" Target="../media/image49.png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2.xml"/><Relationship Id="rId1" Type="http://schemas.openxmlformats.org/officeDocument/2006/relationships/image" Target="../media/image50.jpeg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2.xml"/><Relationship Id="rId1" Type="http://schemas.openxmlformats.org/officeDocument/2006/relationships/image" Target="../media/image51.jpeg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2.xml"/><Relationship Id="rId1" Type="http://schemas.openxmlformats.org/officeDocument/2006/relationships/image" Target="../media/image52.jpeg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2.xml"/><Relationship Id="rId1" Type="http://schemas.openxmlformats.org/officeDocument/2006/relationships/image" Target="../media/image53.jpeg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2.xml"/><Relationship Id="rId1" Type="http://schemas.openxmlformats.org/officeDocument/2006/relationships/image" Target="../media/image54.jpeg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2.xml"/><Relationship Id="rId1" Type="http://schemas.openxmlformats.org/officeDocument/2006/relationships/image" Target="../media/image55.jpeg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2.xml"/><Relationship Id="rId2" Type="http://schemas.openxmlformats.org/officeDocument/2006/relationships/image" Target="../media/image57.png"/><Relationship Id="rId1" Type="http://schemas.openxmlformats.org/officeDocument/2006/relationships/image" Target="../media/image56.png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2.xml"/><Relationship Id="rId2" Type="http://schemas.openxmlformats.org/officeDocument/2006/relationships/image" Target="../media/image58.jpeg"/><Relationship Id="rId1" Type="http://schemas.openxmlformats.org/officeDocument/2006/relationships/image" Target="../media/image57.png"/></Relationships>
</file>

<file path=ppt/slides/_rels/slide36.xml.rels><?xml version="1.0" encoding="UTF-8" standalone="yes"?>
<Relationships xmlns="http://schemas.openxmlformats.org/package/2006/relationships"><Relationship Id="rId4" Type="http://schemas.openxmlformats.org/officeDocument/2006/relationships/slideLayout" Target="../slideLayouts/slideLayout12.xml"/><Relationship Id="rId3" Type="http://schemas.openxmlformats.org/officeDocument/2006/relationships/image" Target="../media/image60.jpeg"/><Relationship Id="rId2" Type="http://schemas.openxmlformats.org/officeDocument/2006/relationships/image" Target="../media/image59.jpeg"/><Relationship Id="rId1" Type="http://schemas.openxmlformats.org/officeDocument/2006/relationships/image" Target="../media/image57.png"/></Relationships>
</file>

<file path=ppt/slides/_rels/slide37.xml.rels><?xml version="1.0" encoding="UTF-8" standalone="yes"?>
<Relationships xmlns="http://schemas.openxmlformats.org/package/2006/relationships"><Relationship Id="rId5" Type="http://schemas.openxmlformats.org/officeDocument/2006/relationships/slideLayout" Target="../slideLayouts/slideLayout12.xml"/><Relationship Id="rId4" Type="http://schemas.openxmlformats.org/officeDocument/2006/relationships/image" Target="../media/image64.png"/><Relationship Id="rId3" Type="http://schemas.openxmlformats.org/officeDocument/2006/relationships/image" Target="../media/image63.png"/><Relationship Id="rId2" Type="http://schemas.openxmlformats.org/officeDocument/2006/relationships/image" Target="../media/image62.png"/><Relationship Id="rId1" Type="http://schemas.openxmlformats.org/officeDocument/2006/relationships/image" Target="../media/image61.png"/></Relationships>
</file>

<file path=ppt/slides/_rels/slide38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2.xml"/><Relationship Id="rId2" Type="http://schemas.openxmlformats.org/officeDocument/2006/relationships/image" Target="../media/image66.png"/><Relationship Id="rId1" Type="http://schemas.openxmlformats.org/officeDocument/2006/relationships/image" Target="../media/image65.png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2.xml"/><Relationship Id="rId2" Type="http://schemas.openxmlformats.org/officeDocument/2006/relationships/image" Target="../media/image5.png"/><Relationship Id="rId1" Type="http://schemas.openxmlformats.org/officeDocument/2006/relationships/image" Target="../media/image4.png"/></Relationships>
</file>

<file path=ppt/slides/_rels/slide4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2.xml"/></Relationships>
</file>

<file path=ppt/slides/_rels/slide4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42.xml.rels><?xml version="1.0" encoding="UTF-8" standalone="yes"?>
<Relationships xmlns="http://schemas.openxmlformats.org/package/2006/relationships"><Relationship Id="rId4" Type="http://schemas.openxmlformats.org/officeDocument/2006/relationships/slideLayout" Target="../slideLayouts/slideLayout1.xml"/><Relationship Id="rId3" Type="http://schemas.openxmlformats.org/officeDocument/2006/relationships/image" Target="../media/image68.png"/><Relationship Id="rId2" Type="http://schemas.openxmlformats.org/officeDocument/2006/relationships/image" Target="../media/image2.jpeg"/><Relationship Id="rId1" Type="http://schemas.openxmlformats.org/officeDocument/2006/relationships/image" Target="../media/image67.jpe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073" name="组合 4"/>
          <p:cNvGrpSpPr>
            <a:grpSpLocks noChangeAspect="1"/>
          </p:cNvGrpSpPr>
          <p:nvPr/>
        </p:nvGrpSpPr>
        <p:grpSpPr bwMode="auto">
          <a:xfrm>
            <a:off x="0" y="-3175"/>
            <a:ext cx="9144000" cy="5151438"/>
            <a:chOff x="0" y="0"/>
            <a:chExt cx="9143999" cy="5154215"/>
          </a:xfrm>
        </p:grpSpPr>
        <p:pic>
          <p:nvPicPr>
            <p:cNvPr id="3074" name="图片 5" descr="ppt模板-01.jpg"/>
            <p:cNvPicPr>
              <a:picLocks noChangeAspect="1" noChangeArrowheads="1"/>
            </p:cNvPicPr>
            <p:nvPr/>
          </p:nvPicPr>
          <p:blipFill>
            <a:blip r:embed="rId1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0" y="84"/>
              <a:ext cx="4869711" cy="109515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3075" name="图片 7" descr="ppt模板-01.jpg"/>
            <p:cNvPicPr>
              <a:picLocks noChangeAspect="1" noChangeArrowheads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641111" y="0"/>
              <a:ext cx="4502888" cy="515421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</p:grpSp>
      <p:sp>
        <p:nvSpPr>
          <p:cNvPr id="7" name="Text Box 3"/>
          <p:cNvSpPr txBox="1">
            <a:spLocks noChangeArrowheads="1"/>
          </p:cNvSpPr>
          <p:nvPr/>
        </p:nvSpPr>
        <p:spPr bwMode="auto">
          <a:xfrm>
            <a:off x="1617570" y="1635685"/>
            <a:ext cx="5762625" cy="119888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zh-CN" altLang="en-US" sz="3600" b="1" dirty="0">
                <a:solidFill>
                  <a:srgbClr val="4F81BD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岳阳市基层公共服务一门式云视讯使用培训</a:t>
            </a:r>
            <a:endParaRPr lang="zh-CN" altLang="en-US" sz="3600" b="1" dirty="0">
              <a:solidFill>
                <a:srgbClr val="4F81BD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</p:spTree>
  </p:cSld>
  <p:clrMapOvr>
    <a:masterClrMapping/>
  </p:clrMapOvr>
  <p:transition/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zh-CN" altLang="en-US" dirty="0"/>
              <a:t>目录</a:t>
            </a:r>
            <a:endParaRPr lang="zh-CN" altLang="en-US" dirty="0"/>
          </a:p>
        </p:txBody>
      </p:sp>
      <p:sp>
        <p:nvSpPr>
          <p:cNvPr id="4" name="AutoShape 2"/>
          <p:cNvSpPr>
            <a:spLocks noChangeArrowheads="1"/>
          </p:cNvSpPr>
          <p:nvPr/>
        </p:nvSpPr>
        <p:spPr bwMode="auto">
          <a:xfrm>
            <a:off x="986839" y="1606056"/>
            <a:ext cx="992981" cy="275034"/>
          </a:xfrm>
          <a:prstGeom prst="roundRect">
            <a:avLst>
              <a:gd name="adj" fmla="val 16667"/>
            </a:avLst>
          </a:prstGeom>
          <a:solidFill>
            <a:schemeClr val="accent1">
              <a:lumMod val="75000"/>
            </a:schemeClr>
          </a:solidFill>
          <a:ln w="9525" cmpd="sng">
            <a:noFill/>
            <a:round/>
          </a:ln>
          <a:effectLst/>
        </p:spPr>
        <p:txBody>
          <a:bodyPr lIns="68580" tIns="34290" rIns="68580" bIns="34290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zh-CN" altLang="en-US" sz="1600" dirty="0">
                <a:solidFill>
                  <a:schemeClr val="bg1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产品介绍</a:t>
            </a:r>
            <a:endParaRPr lang="zh-CN" altLang="en-US" sz="1600" dirty="0">
              <a:solidFill>
                <a:schemeClr val="bg1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sp>
        <p:nvSpPr>
          <p:cNvPr id="8" name="Oval 6"/>
          <p:cNvSpPr>
            <a:spLocks noChangeArrowheads="1"/>
          </p:cNvSpPr>
          <p:nvPr/>
        </p:nvSpPr>
        <p:spPr bwMode="auto">
          <a:xfrm>
            <a:off x="476185" y="1575103"/>
            <a:ext cx="305990" cy="305990"/>
          </a:xfrm>
          <a:prstGeom prst="ellipse">
            <a:avLst/>
          </a:prstGeom>
          <a:solidFill>
            <a:schemeClr val="accent1">
              <a:lumMod val="75000"/>
            </a:schemeClr>
          </a:solidFill>
          <a:ln>
            <a:noFill/>
          </a:ln>
          <a:effectLst/>
        </p:spPr>
        <p:txBody>
          <a:bodyPr wrap="none" lIns="68580" tIns="34290" rIns="68580" bIns="34290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en-US" altLang="zh-CN" dirty="0">
                <a:solidFill>
                  <a:schemeClr val="bg1"/>
                </a:solidFill>
              </a:rPr>
              <a:t>1</a:t>
            </a:r>
            <a:endParaRPr lang="zh-CN" altLang="en-US" dirty="0">
              <a:solidFill>
                <a:schemeClr val="bg1"/>
              </a:solidFill>
            </a:endParaRPr>
          </a:p>
        </p:txBody>
      </p:sp>
      <p:sp>
        <p:nvSpPr>
          <p:cNvPr id="27" name="AutoShape 2"/>
          <p:cNvSpPr>
            <a:spLocks noChangeArrowheads="1"/>
          </p:cNvSpPr>
          <p:nvPr/>
        </p:nvSpPr>
        <p:spPr bwMode="auto">
          <a:xfrm>
            <a:off x="986839" y="1994736"/>
            <a:ext cx="992981" cy="275034"/>
          </a:xfrm>
          <a:prstGeom prst="roundRect">
            <a:avLst>
              <a:gd name="adj" fmla="val 16667"/>
            </a:avLst>
          </a:prstGeom>
          <a:solidFill>
            <a:schemeClr val="accent1">
              <a:lumMod val="40000"/>
              <a:lumOff val="60000"/>
            </a:schemeClr>
          </a:solidFill>
          <a:ln w="9525" cmpd="sng">
            <a:noFill/>
            <a:round/>
          </a:ln>
          <a:effectLst/>
        </p:spPr>
        <p:txBody>
          <a:bodyPr lIns="68580" tIns="34290" rIns="68580" bIns="34290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zh-CN" altLang="en-US" sz="1600" dirty="0">
                <a:solidFill>
                  <a:schemeClr val="bg1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设备连接</a:t>
            </a:r>
            <a:endParaRPr lang="zh-CN" altLang="en-US" sz="1600" dirty="0">
              <a:solidFill>
                <a:schemeClr val="bg1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sp>
        <p:nvSpPr>
          <p:cNvPr id="28" name="Oval 6"/>
          <p:cNvSpPr>
            <a:spLocks noChangeArrowheads="1"/>
          </p:cNvSpPr>
          <p:nvPr/>
        </p:nvSpPr>
        <p:spPr bwMode="auto">
          <a:xfrm>
            <a:off x="476185" y="1963783"/>
            <a:ext cx="305990" cy="305990"/>
          </a:xfrm>
          <a:prstGeom prst="ellipse">
            <a:avLst/>
          </a:prstGeom>
          <a:solidFill>
            <a:schemeClr val="accent1">
              <a:lumMod val="40000"/>
              <a:lumOff val="60000"/>
            </a:schemeClr>
          </a:solidFill>
          <a:ln>
            <a:noFill/>
          </a:ln>
          <a:effectLst/>
        </p:spPr>
        <p:txBody>
          <a:bodyPr wrap="none" lIns="68580" tIns="34290" rIns="68580" bIns="34290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en-US" altLang="zh-CN" dirty="0">
                <a:solidFill>
                  <a:schemeClr val="bg1"/>
                </a:solidFill>
              </a:rPr>
              <a:t>2</a:t>
            </a:r>
            <a:endParaRPr lang="zh-CN" altLang="en-US" dirty="0">
              <a:solidFill>
                <a:schemeClr val="bg1"/>
              </a:solidFill>
            </a:endParaRPr>
          </a:p>
        </p:txBody>
      </p:sp>
      <p:sp>
        <p:nvSpPr>
          <p:cNvPr id="15" name="Oval 6"/>
          <p:cNvSpPr>
            <a:spLocks noChangeArrowheads="1"/>
          </p:cNvSpPr>
          <p:nvPr/>
        </p:nvSpPr>
        <p:spPr bwMode="auto">
          <a:xfrm>
            <a:off x="476185" y="2352463"/>
            <a:ext cx="305990" cy="305990"/>
          </a:xfrm>
          <a:prstGeom prst="ellipse">
            <a:avLst/>
          </a:prstGeom>
          <a:solidFill>
            <a:schemeClr val="accent1">
              <a:lumMod val="40000"/>
              <a:lumOff val="60000"/>
            </a:schemeClr>
          </a:solidFill>
          <a:ln>
            <a:noFill/>
          </a:ln>
          <a:effectLst/>
        </p:spPr>
        <p:txBody>
          <a:bodyPr wrap="none" lIns="68580" tIns="34290" rIns="68580" bIns="34290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en-US" altLang="zh-CN" dirty="0">
                <a:solidFill>
                  <a:schemeClr val="bg1"/>
                </a:solidFill>
              </a:rPr>
              <a:t>3</a:t>
            </a:r>
            <a:endParaRPr lang="zh-CN" altLang="en-US" dirty="0">
              <a:solidFill>
                <a:schemeClr val="bg1"/>
              </a:solidFill>
            </a:endParaRPr>
          </a:p>
        </p:txBody>
      </p:sp>
      <p:sp>
        <p:nvSpPr>
          <p:cNvPr id="16" name="AutoShape 2"/>
          <p:cNvSpPr>
            <a:spLocks noChangeArrowheads="1"/>
          </p:cNvSpPr>
          <p:nvPr/>
        </p:nvSpPr>
        <p:spPr bwMode="auto">
          <a:xfrm>
            <a:off x="986839" y="2772096"/>
            <a:ext cx="992981" cy="275034"/>
          </a:xfrm>
          <a:prstGeom prst="roundRect">
            <a:avLst>
              <a:gd name="adj" fmla="val 16667"/>
            </a:avLst>
          </a:prstGeom>
          <a:solidFill>
            <a:schemeClr val="accent1">
              <a:lumMod val="40000"/>
              <a:lumOff val="60000"/>
            </a:schemeClr>
          </a:solidFill>
          <a:ln w="9525" cmpd="sng">
            <a:noFill/>
            <a:round/>
          </a:ln>
          <a:effectLst/>
        </p:spPr>
        <p:txBody>
          <a:bodyPr lIns="68580" tIns="34290" rIns="68580" bIns="34290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zh-CN" altLang="en-US" sz="1600" dirty="0">
                <a:solidFill>
                  <a:schemeClr val="bg1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产品使用</a:t>
            </a:r>
            <a:endParaRPr lang="zh-CN" altLang="en-US" sz="1600" dirty="0">
              <a:solidFill>
                <a:schemeClr val="bg1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sp>
        <p:nvSpPr>
          <p:cNvPr id="17" name="Oval 6"/>
          <p:cNvSpPr>
            <a:spLocks noChangeArrowheads="1"/>
          </p:cNvSpPr>
          <p:nvPr/>
        </p:nvSpPr>
        <p:spPr bwMode="auto">
          <a:xfrm>
            <a:off x="476185" y="2741143"/>
            <a:ext cx="305990" cy="305990"/>
          </a:xfrm>
          <a:prstGeom prst="ellipse">
            <a:avLst/>
          </a:prstGeom>
          <a:solidFill>
            <a:schemeClr val="accent1">
              <a:lumMod val="40000"/>
              <a:lumOff val="60000"/>
            </a:schemeClr>
          </a:solidFill>
          <a:ln>
            <a:noFill/>
          </a:ln>
          <a:effectLst/>
        </p:spPr>
        <p:txBody>
          <a:bodyPr wrap="none" lIns="68580" tIns="34290" rIns="68580" bIns="34290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en-US" altLang="zh-CN" dirty="0">
                <a:solidFill>
                  <a:schemeClr val="bg1"/>
                </a:solidFill>
              </a:rPr>
              <a:t>4</a:t>
            </a:r>
            <a:endParaRPr lang="zh-CN" altLang="en-US" dirty="0">
              <a:solidFill>
                <a:schemeClr val="bg1"/>
              </a:solidFill>
            </a:endParaRPr>
          </a:p>
        </p:txBody>
      </p:sp>
      <p:sp>
        <p:nvSpPr>
          <p:cNvPr id="18" name="AutoShape 2"/>
          <p:cNvSpPr>
            <a:spLocks noChangeArrowheads="1"/>
          </p:cNvSpPr>
          <p:nvPr/>
        </p:nvSpPr>
        <p:spPr bwMode="auto">
          <a:xfrm>
            <a:off x="986839" y="3160776"/>
            <a:ext cx="992981" cy="275034"/>
          </a:xfrm>
          <a:prstGeom prst="roundRect">
            <a:avLst>
              <a:gd name="adj" fmla="val 16667"/>
            </a:avLst>
          </a:prstGeom>
          <a:solidFill>
            <a:schemeClr val="accent1">
              <a:lumMod val="40000"/>
              <a:lumOff val="60000"/>
            </a:schemeClr>
          </a:solidFill>
          <a:ln w="9525" cmpd="sng">
            <a:noFill/>
            <a:round/>
          </a:ln>
          <a:effectLst/>
        </p:spPr>
        <p:txBody>
          <a:bodyPr lIns="68580" tIns="34290" rIns="68580" bIns="34290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zh-CN" altLang="en-US" sz="1600" dirty="0">
                <a:solidFill>
                  <a:schemeClr val="bg1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故障排查</a:t>
            </a:r>
            <a:endParaRPr lang="zh-CN" altLang="en-US" sz="1600" dirty="0">
              <a:solidFill>
                <a:schemeClr val="bg1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sp>
        <p:nvSpPr>
          <p:cNvPr id="19" name="Oval 6"/>
          <p:cNvSpPr>
            <a:spLocks noChangeArrowheads="1"/>
          </p:cNvSpPr>
          <p:nvPr/>
        </p:nvSpPr>
        <p:spPr bwMode="auto">
          <a:xfrm>
            <a:off x="476185" y="3129820"/>
            <a:ext cx="305990" cy="305990"/>
          </a:xfrm>
          <a:prstGeom prst="ellipse">
            <a:avLst/>
          </a:prstGeom>
          <a:solidFill>
            <a:schemeClr val="accent1">
              <a:lumMod val="40000"/>
              <a:lumOff val="60000"/>
            </a:schemeClr>
          </a:solidFill>
          <a:ln>
            <a:noFill/>
          </a:ln>
          <a:effectLst/>
        </p:spPr>
        <p:txBody>
          <a:bodyPr wrap="none" lIns="68580" tIns="34290" rIns="68580" bIns="34290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en-US" altLang="zh-CN" dirty="0">
                <a:solidFill>
                  <a:schemeClr val="bg1"/>
                </a:solidFill>
              </a:rPr>
              <a:t>5</a:t>
            </a:r>
            <a:endParaRPr lang="zh-CN" altLang="en-US" dirty="0">
              <a:solidFill>
                <a:schemeClr val="bg1"/>
              </a:solidFill>
            </a:endParaRPr>
          </a:p>
        </p:txBody>
      </p:sp>
      <p:sp>
        <p:nvSpPr>
          <p:cNvPr id="20" name="AutoShape 2"/>
          <p:cNvSpPr>
            <a:spLocks noChangeArrowheads="1"/>
          </p:cNvSpPr>
          <p:nvPr/>
        </p:nvSpPr>
        <p:spPr bwMode="auto">
          <a:xfrm>
            <a:off x="986839" y="2383416"/>
            <a:ext cx="992981" cy="275034"/>
          </a:xfrm>
          <a:prstGeom prst="roundRect">
            <a:avLst>
              <a:gd name="adj" fmla="val 16667"/>
            </a:avLst>
          </a:prstGeom>
          <a:solidFill>
            <a:schemeClr val="accent1">
              <a:lumMod val="40000"/>
              <a:lumOff val="60000"/>
            </a:schemeClr>
          </a:solidFill>
          <a:ln w="9525" cmpd="sng">
            <a:noFill/>
            <a:round/>
          </a:ln>
          <a:effectLst/>
        </p:spPr>
        <p:txBody>
          <a:bodyPr lIns="68580" tIns="34290" rIns="68580" bIns="34290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zh-CN" altLang="en-US" sz="1600" dirty="0">
                <a:solidFill>
                  <a:schemeClr val="bg1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调试检查</a:t>
            </a:r>
            <a:endParaRPr lang="zh-CN" altLang="en-US" sz="1600" dirty="0">
              <a:solidFill>
                <a:schemeClr val="bg1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pic>
        <p:nvPicPr>
          <p:cNvPr id="21" name="图片 13"/>
          <p:cNvPicPr>
            <a:picLocks noChangeAspect="1" noChangeArrowheads="1"/>
          </p:cNvPicPr>
          <p:nvPr/>
        </p:nvPicPr>
        <p:blipFill>
          <a:blip r:embed="rId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93970" y="1749808"/>
            <a:ext cx="2964380" cy="151090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  <p:pic>
        <p:nvPicPr>
          <p:cNvPr id="3" name="图片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060065" y="1675765"/>
            <a:ext cx="1988820" cy="1792605"/>
          </a:xfrm>
          <a:prstGeom prst="rect">
            <a:avLst/>
          </a:prstGeom>
        </p:spPr>
      </p:pic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矩形 4"/>
          <p:cNvSpPr/>
          <p:nvPr/>
        </p:nvSpPr>
        <p:spPr>
          <a:xfrm>
            <a:off x="-12700" y="90805"/>
            <a:ext cx="3293110" cy="37084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30000"/>
              </a:lnSpc>
            </a:pPr>
            <a:r>
              <a:rPr kumimoji="1" lang="zh-CN" altLang="en-US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市、县、乡镇级会议室硬终端产品</a:t>
            </a:r>
            <a:r>
              <a:rPr kumimoji="1" lang="en-US" altLang="zh-CN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-C21</a:t>
            </a:r>
            <a:endParaRPr kumimoji="1" lang="en-US" altLang="zh-CN" sz="1400" b="1" dirty="0">
              <a:solidFill>
                <a:srgbClr val="FFFFFF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sp>
        <p:nvSpPr>
          <p:cNvPr id="7" name="矩形 6"/>
          <p:cNvSpPr/>
          <p:nvPr/>
        </p:nvSpPr>
        <p:spPr>
          <a:xfrm>
            <a:off x="3950865" y="4231838"/>
            <a:ext cx="1325563" cy="3841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zh-CN" altLang="en-US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微软雅黑" panose="020B0503020204020204" pitchFamily="34" charset="-122"/>
                <a:ea typeface="微软雅黑" panose="020B0503020204020204" pitchFamily="34" charset="-122"/>
              </a:rPr>
              <a:t>会议麦克风</a:t>
            </a:r>
            <a:endParaRPr lang="zh-CN" altLang="en-US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pic>
        <p:nvPicPr>
          <p:cNvPr id="8" name="图片 1"/>
          <p:cNvPicPr>
            <a:picLocks noChangeAspect="1" noChangeArrowheads="1"/>
          </p:cNvPicPr>
          <p:nvPr/>
        </p:nvPicPr>
        <p:blipFill>
          <a:blip r:embed="rId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857453" y="1937900"/>
            <a:ext cx="2890837" cy="19256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9" name="Picture 11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76153" y="769500"/>
            <a:ext cx="2455862" cy="12541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图片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703215" y="2906275"/>
            <a:ext cx="1331913" cy="13319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1" name="矩形 10"/>
          <p:cNvSpPr/>
          <p:nvPr/>
        </p:nvSpPr>
        <p:spPr>
          <a:xfrm>
            <a:off x="1013990" y="4048200"/>
            <a:ext cx="1325563" cy="3841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zh-CN" altLang="en-US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微软雅黑" panose="020B0503020204020204" pitchFamily="34" charset="-122"/>
                <a:ea typeface="微软雅黑" panose="020B0503020204020204" pitchFamily="34" charset="-122"/>
              </a:rPr>
              <a:t>智能遥控器</a:t>
            </a:r>
            <a:endParaRPr lang="zh-CN" altLang="en-US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sp>
        <p:nvSpPr>
          <p:cNvPr id="12" name="矩形 11"/>
          <p:cNvSpPr/>
          <p:nvPr/>
        </p:nvSpPr>
        <p:spPr>
          <a:xfrm>
            <a:off x="6786140" y="4127063"/>
            <a:ext cx="1325563" cy="3841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zh-CN" altLang="en-US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微软雅黑" panose="020B0503020204020204" pitchFamily="34" charset="-122"/>
                <a:ea typeface="微软雅黑" panose="020B0503020204020204" pitchFamily="34" charset="-122"/>
              </a:rPr>
              <a:t>高清摄像机</a:t>
            </a:r>
            <a:endParaRPr lang="zh-CN" altLang="en-US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sp>
        <p:nvSpPr>
          <p:cNvPr id="13" name="矩形 12"/>
          <p:cNvSpPr/>
          <p:nvPr/>
        </p:nvSpPr>
        <p:spPr>
          <a:xfrm>
            <a:off x="3509287" y="2187575"/>
            <a:ext cx="2223686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zh-CN" altLang="en-US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微软雅黑" panose="020B0503020204020204" pitchFamily="34" charset="-122"/>
                <a:ea typeface="微软雅黑" panose="020B0503020204020204" pitchFamily="34" charset="-122"/>
              </a:rPr>
              <a:t>云视讯终端主机</a:t>
            </a:r>
            <a:r>
              <a:rPr lang="en-US" altLang="zh-CN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微软雅黑" panose="020B0503020204020204" pitchFamily="34" charset="-122"/>
                <a:ea typeface="微软雅黑" panose="020B0503020204020204" pitchFamily="34" charset="-122"/>
              </a:rPr>
              <a:t>C21</a:t>
            </a:r>
            <a:endParaRPr lang="zh-CN" altLang="en-US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pic>
        <p:nvPicPr>
          <p:cNvPr id="2" name="图片 1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354161" y="1851700"/>
            <a:ext cx="645220" cy="2124776"/>
          </a:xfrm>
          <a:prstGeom prst="rect">
            <a:avLst/>
          </a:prstGeom>
        </p:spPr>
      </p:pic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矩形 4"/>
          <p:cNvSpPr/>
          <p:nvPr/>
        </p:nvSpPr>
        <p:spPr>
          <a:xfrm>
            <a:off x="-12825" y="90640"/>
            <a:ext cx="2065899" cy="3724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30000"/>
              </a:lnSpc>
            </a:pPr>
            <a:r>
              <a:rPr kumimoji="1" lang="zh-CN" altLang="en-US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硬件介绍</a:t>
            </a:r>
            <a:r>
              <a:rPr kumimoji="1" lang="en-US" altLang="zh-CN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-C21</a:t>
            </a:r>
            <a:r>
              <a:rPr kumimoji="1" lang="zh-CN" altLang="en-US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遥控器</a:t>
            </a:r>
            <a:endParaRPr kumimoji="1" lang="en-US" altLang="zh-CN" sz="1400" b="1" dirty="0">
              <a:solidFill>
                <a:srgbClr val="FFFFFF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pic>
        <p:nvPicPr>
          <p:cNvPr id="1026" name="Picture 2" descr="D:\星网锐捷\云视讯资料归档\产品资料\遥控器图片\C11遥控器（黑色）"/>
          <p:cNvPicPr>
            <a:picLocks noChangeAspect="1" noChangeArrowheads="1"/>
          </p:cNvPicPr>
          <p:nvPr/>
        </p:nvPicPr>
        <p:blipFill>
          <a:blip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91799" y="576040"/>
            <a:ext cx="6635083" cy="451588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矩形 4"/>
          <p:cNvSpPr/>
          <p:nvPr/>
        </p:nvSpPr>
        <p:spPr>
          <a:xfrm>
            <a:off x="-12700" y="90805"/>
            <a:ext cx="2647950" cy="37084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30000"/>
              </a:lnSpc>
            </a:pPr>
            <a:r>
              <a:rPr kumimoji="1" lang="en-US" altLang="zh-CN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PC</a:t>
            </a:r>
            <a:r>
              <a:rPr kumimoji="1" lang="zh-CN" altLang="en-US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或手机软终端产品</a:t>
            </a:r>
            <a:r>
              <a:rPr kumimoji="1" lang="en-US" altLang="zh-CN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--VILIN</a:t>
            </a:r>
            <a:endParaRPr kumimoji="1" lang="en-US" altLang="zh-CN" sz="1400" b="1" dirty="0">
              <a:solidFill>
                <a:srgbClr val="FFFFFF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pic>
        <p:nvPicPr>
          <p:cNvPr id="3" name="图片 2"/>
          <p:cNvPicPr>
            <a:picLocks noChangeAspect="1"/>
          </p:cNvPicPr>
          <p:nvPr/>
        </p:nvPicPr>
        <p:blipFill>
          <a:blip r:embed="rId1"/>
          <a:stretch>
            <a:fillRect/>
          </a:stretch>
        </p:blipFill>
        <p:spPr>
          <a:xfrm>
            <a:off x="170815" y="666750"/>
            <a:ext cx="1703070" cy="3181350"/>
          </a:xfrm>
          <a:prstGeom prst="rect">
            <a:avLst/>
          </a:prstGeom>
        </p:spPr>
      </p:pic>
      <p:pic>
        <p:nvPicPr>
          <p:cNvPr id="4" name="图片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779645" y="666750"/>
            <a:ext cx="4236720" cy="2816860"/>
          </a:xfrm>
          <a:prstGeom prst="rect">
            <a:avLst/>
          </a:prstGeom>
        </p:spPr>
      </p:pic>
      <p:pic>
        <p:nvPicPr>
          <p:cNvPr id="6" name="图片 1" descr="1599114291(1)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058670" y="689610"/>
            <a:ext cx="1362075" cy="1345565"/>
          </a:xfrm>
          <a:prstGeom prst="rect">
            <a:avLst/>
          </a:prstGeom>
        </p:spPr>
      </p:pic>
      <p:sp>
        <p:nvSpPr>
          <p:cNvPr id="100" name="文本框 99"/>
          <p:cNvSpPr txBox="1"/>
          <p:nvPr/>
        </p:nvSpPr>
        <p:spPr>
          <a:xfrm>
            <a:off x="1986915" y="2033905"/>
            <a:ext cx="1597025" cy="260350"/>
          </a:xfrm>
          <a:prstGeom prst="rect">
            <a:avLst/>
          </a:prstGeom>
          <a:noFill/>
          <a:ln w="9525">
            <a:noFill/>
          </a:ln>
        </p:spPr>
        <p:txBody>
          <a:bodyPr wrap="square">
            <a:spAutoFit/>
          </a:bodyPr>
          <a:p>
            <a:pPr marL="0" indent="0"/>
            <a:r>
              <a:rPr lang="zh-CN" sz="1100" b="0">
                <a:cs typeface="等线" charset="0"/>
              </a:rPr>
              <a:t>Android客户端二维码</a:t>
            </a:r>
            <a:endParaRPr lang="zh-CN" altLang="en-US"/>
          </a:p>
        </p:txBody>
      </p:sp>
      <p:pic>
        <p:nvPicPr>
          <p:cNvPr id="14" name="图片 13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058670" y="2270125"/>
            <a:ext cx="1273175" cy="1257935"/>
          </a:xfrm>
          <a:prstGeom prst="rect">
            <a:avLst/>
          </a:prstGeom>
          <a:noFill/>
          <a:ln w="9525">
            <a:noFill/>
          </a:ln>
        </p:spPr>
      </p:pic>
      <p:sp>
        <p:nvSpPr>
          <p:cNvPr id="15" name="文本框 14"/>
          <p:cNvSpPr txBox="1"/>
          <p:nvPr/>
        </p:nvSpPr>
        <p:spPr>
          <a:xfrm>
            <a:off x="1771650" y="3587750"/>
            <a:ext cx="1800860" cy="260350"/>
          </a:xfrm>
          <a:prstGeom prst="rect">
            <a:avLst/>
          </a:prstGeom>
          <a:noFill/>
          <a:ln w="9525">
            <a:noFill/>
          </a:ln>
        </p:spPr>
        <p:txBody>
          <a:bodyPr wrap="square">
            <a:spAutoFit/>
          </a:bodyPr>
          <a:p>
            <a:pPr marL="0" indent="279400"/>
            <a:r>
              <a:rPr lang="zh-CN" sz="1100" b="0">
                <a:cs typeface="等线" charset="0"/>
              </a:rPr>
              <a:t>IOS客户端二维码</a:t>
            </a:r>
            <a:endParaRPr lang="zh-CN" altLang="en-US"/>
          </a:p>
        </p:txBody>
      </p:sp>
      <p:sp>
        <p:nvSpPr>
          <p:cNvPr id="16" name="文本框 15"/>
          <p:cNvSpPr txBox="1"/>
          <p:nvPr/>
        </p:nvSpPr>
        <p:spPr>
          <a:xfrm>
            <a:off x="5467985" y="3599815"/>
            <a:ext cx="3238500" cy="260350"/>
          </a:xfrm>
          <a:prstGeom prst="rect">
            <a:avLst/>
          </a:prstGeom>
          <a:noFill/>
          <a:ln w="9525">
            <a:noFill/>
          </a:ln>
        </p:spPr>
        <p:txBody>
          <a:bodyPr wrap="square">
            <a:spAutoFit/>
          </a:bodyPr>
          <a:p>
            <a:pPr marL="0" indent="0"/>
            <a:r>
              <a:rPr lang="zh-CN" sz="1100" b="0">
                <a:cs typeface="等线" charset="0"/>
              </a:rPr>
              <a:t>官方下载地址</a:t>
            </a:r>
            <a:r>
              <a:rPr lang="en-US" sz="1100" b="0">
                <a:latin typeface="等线" charset="0"/>
                <a:cs typeface="Times New Roman" panose="02020603050405020304" pitchFamily="18" charset="0"/>
              </a:rPr>
              <a:t> https://download.125339.com.cn</a:t>
            </a:r>
            <a:endParaRPr lang="zh-CN" altLang="en-US"/>
          </a:p>
        </p:txBody>
      </p:sp>
      <p:sp>
        <p:nvSpPr>
          <p:cNvPr id="17" name="矩形 16"/>
          <p:cNvSpPr/>
          <p:nvPr/>
        </p:nvSpPr>
        <p:spPr>
          <a:xfrm>
            <a:off x="583460" y="4119955"/>
            <a:ext cx="1960880" cy="737235"/>
          </a:xfrm>
          <a:prstGeom prst="rect">
            <a:avLst/>
          </a:prstGeom>
        </p:spPr>
        <p:txBody>
          <a:bodyPr wrap="none">
            <a:spAutoFit/>
          </a:bodyPr>
          <a:p>
            <a:pPr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zh-CN" altLang="en-US" sz="1400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微软雅黑" panose="020B0503020204020204" pitchFamily="34" charset="-122"/>
                <a:ea typeface="微软雅黑" panose="020B0503020204020204" pitchFamily="34" charset="-122"/>
              </a:rPr>
              <a:t>手机支持：安卓和苹果</a:t>
            </a:r>
            <a:endParaRPr lang="zh-CN" altLang="en-US" sz="14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微软雅黑" panose="020B0503020204020204" pitchFamily="34" charset="-122"/>
              <a:ea typeface="微软雅黑" panose="020B0503020204020204" pitchFamily="34" charset="-122"/>
            </a:endParaRPr>
          </a:p>
          <a:p>
            <a:pPr fontAlgn="auto">
              <a:spcBef>
                <a:spcPts val="0"/>
              </a:spcBef>
              <a:spcAft>
                <a:spcPts val="0"/>
              </a:spcAft>
              <a:defRPr/>
            </a:pPr>
            <a:endParaRPr lang="zh-CN" altLang="en-US" sz="14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微软雅黑" panose="020B0503020204020204" pitchFamily="34" charset="-122"/>
              <a:ea typeface="微软雅黑" panose="020B0503020204020204" pitchFamily="34" charset="-122"/>
            </a:endParaRPr>
          </a:p>
          <a:p>
            <a:pPr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zh-CN" altLang="en-US" sz="1400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微软雅黑" panose="020B0503020204020204" pitchFamily="34" charset="-122"/>
                <a:ea typeface="微软雅黑" panose="020B0503020204020204" pitchFamily="34" charset="-122"/>
              </a:rPr>
              <a:t>使用场景：外勤人员</a:t>
            </a:r>
            <a:endParaRPr lang="zh-CN" altLang="en-US" sz="14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sp>
        <p:nvSpPr>
          <p:cNvPr id="18" name="矩形 17"/>
          <p:cNvSpPr/>
          <p:nvPr/>
        </p:nvSpPr>
        <p:spPr>
          <a:xfrm>
            <a:off x="4489345" y="4140275"/>
            <a:ext cx="4526915" cy="737235"/>
          </a:xfrm>
          <a:prstGeom prst="rect">
            <a:avLst/>
          </a:prstGeom>
        </p:spPr>
        <p:txBody>
          <a:bodyPr wrap="none">
            <a:spAutoFit/>
          </a:bodyPr>
          <a:p>
            <a:pPr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zh-CN" altLang="en-US" sz="1400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微软雅黑" panose="020B0503020204020204" pitchFamily="34" charset="-122"/>
                <a:ea typeface="微软雅黑" panose="020B0503020204020204" pitchFamily="34" charset="-122"/>
              </a:rPr>
              <a:t>电脑支持：</a:t>
            </a:r>
            <a:r>
              <a:rPr lang="en-US" altLang="zh-CN" sz="1400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微软雅黑" panose="020B0503020204020204" pitchFamily="34" charset="-122"/>
                <a:ea typeface="微软雅黑" panose="020B0503020204020204" pitchFamily="34" charset="-122"/>
              </a:rPr>
              <a:t>Windows</a:t>
            </a:r>
            <a:r>
              <a:rPr lang="zh-CN" altLang="en-US" sz="1400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微软雅黑" panose="020B0503020204020204" pitchFamily="34" charset="-122"/>
                <a:ea typeface="微软雅黑" panose="020B0503020204020204" pitchFamily="34" charset="-122"/>
              </a:rPr>
              <a:t>（需配置摄像头、麦克风、音响）</a:t>
            </a:r>
            <a:endParaRPr lang="en-US" altLang="zh-CN" sz="14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微软雅黑" panose="020B0503020204020204" pitchFamily="34" charset="-122"/>
              <a:ea typeface="微软雅黑" panose="020B0503020204020204" pitchFamily="34" charset="-122"/>
            </a:endParaRPr>
          </a:p>
          <a:p>
            <a:pPr fontAlgn="auto">
              <a:spcBef>
                <a:spcPts val="0"/>
              </a:spcBef>
              <a:spcAft>
                <a:spcPts val="0"/>
              </a:spcAft>
              <a:defRPr/>
            </a:pPr>
            <a:endParaRPr lang="zh-CN" altLang="en-US" sz="14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微软雅黑" panose="020B0503020204020204" pitchFamily="34" charset="-122"/>
              <a:ea typeface="微软雅黑" panose="020B0503020204020204" pitchFamily="34" charset="-122"/>
            </a:endParaRPr>
          </a:p>
          <a:p>
            <a:pPr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zh-CN" altLang="en-US" sz="1400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微软雅黑" panose="020B0503020204020204" pitchFamily="34" charset="-122"/>
                <a:ea typeface="微软雅黑" panose="020B0503020204020204" pitchFamily="34" charset="-122"/>
              </a:rPr>
              <a:t>使用场景：村级会议室或政务窗口</a:t>
            </a:r>
            <a:endParaRPr lang="zh-CN" altLang="en-US" sz="14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zh-CN" altLang="en-US" dirty="0"/>
              <a:t>目录</a:t>
            </a:r>
            <a:endParaRPr lang="zh-CN" altLang="en-US" dirty="0"/>
          </a:p>
        </p:txBody>
      </p:sp>
      <p:sp>
        <p:nvSpPr>
          <p:cNvPr id="4" name="AutoShape 2"/>
          <p:cNvSpPr>
            <a:spLocks noChangeArrowheads="1"/>
          </p:cNvSpPr>
          <p:nvPr/>
        </p:nvSpPr>
        <p:spPr bwMode="auto">
          <a:xfrm>
            <a:off x="978369" y="1594633"/>
            <a:ext cx="992981" cy="275034"/>
          </a:xfrm>
          <a:prstGeom prst="roundRect">
            <a:avLst>
              <a:gd name="adj" fmla="val 16667"/>
            </a:avLst>
          </a:prstGeom>
          <a:solidFill>
            <a:schemeClr val="accent1">
              <a:lumMod val="40000"/>
              <a:lumOff val="60000"/>
            </a:schemeClr>
          </a:solidFill>
          <a:ln w="9525" cmpd="sng">
            <a:noFill/>
            <a:round/>
          </a:ln>
          <a:effectLst/>
        </p:spPr>
        <p:txBody>
          <a:bodyPr lIns="68580" tIns="34290" rIns="68580" bIns="34290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zh-CN" altLang="en-US" sz="1600" dirty="0">
                <a:solidFill>
                  <a:schemeClr val="bg1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产品介绍</a:t>
            </a:r>
            <a:endParaRPr lang="zh-CN" altLang="en-US" sz="1600" dirty="0">
              <a:solidFill>
                <a:schemeClr val="bg1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pic>
        <p:nvPicPr>
          <p:cNvPr id="6" name="图片 13"/>
          <p:cNvPicPr>
            <a:picLocks noChangeAspect="1" noChangeArrowheads="1"/>
          </p:cNvPicPr>
          <p:nvPr/>
        </p:nvPicPr>
        <p:blipFill>
          <a:blip r:embed="rId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580070" y="1775967"/>
            <a:ext cx="2964380" cy="151090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  <p:sp>
        <p:nvSpPr>
          <p:cNvPr id="8" name="Oval 6"/>
          <p:cNvSpPr>
            <a:spLocks noChangeArrowheads="1"/>
          </p:cNvSpPr>
          <p:nvPr/>
        </p:nvSpPr>
        <p:spPr bwMode="auto">
          <a:xfrm>
            <a:off x="467715" y="1563680"/>
            <a:ext cx="305990" cy="305990"/>
          </a:xfrm>
          <a:prstGeom prst="ellipse">
            <a:avLst/>
          </a:prstGeom>
          <a:solidFill>
            <a:schemeClr val="accent1">
              <a:lumMod val="40000"/>
              <a:lumOff val="60000"/>
            </a:schemeClr>
          </a:solidFill>
          <a:ln>
            <a:noFill/>
          </a:ln>
          <a:effectLst/>
        </p:spPr>
        <p:txBody>
          <a:bodyPr wrap="none" lIns="68580" tIns="34290" rIns="68580" bIns="34290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en-US" altLang="zh-CN" dirty="0">
                <a:solidFill>
                  <a:schemeClr val="bg1"/>
                </a:solidFill>
              </a:rPr>
              <a:t>1</a:t>
            </a:r>
            <a:endParaRPr lang="zh-CN" altLang="en-US" dirty="0">
              <a:solidFill>
                <a:schemeClr val="bg1"/>
              </a:solidFill>
            </a:endParaRPr>
          </a:p>
        </p:txBody>
      </p:sp>
      <p:sp>
        <p:nvSpPr>
          <p:cNvPr id="27" name="AutoShape 2"/>
          <p:cNvSpPr>
            <a:spLocks noChangeArrowheads="1"/>
          </p:cNvSpPr>
          <p:nvPr/>
        </p:nvSpPr>
        <p:spPr bwMode="auto">
          <a:xfrm>
            <a:off x="978369" y="1983313"/>
            <a:ext cx="992981" cy="275034"/>
          </a:xfrm>
          <a:prstGeom prst="roundRect">
            <a:avLst>
              <a:gd name="adj" fmla="val 16667"/>
            </a:avLst>
          </a:prstGeom>
          <a:solidFill>
            <a:schemeClr val="accent1">
              <a:lumMod val="75000"/>
            </a:schemeClr>
          </a:solidFill>
          <a:ln w="9525" cmpd="sng">
            <a:noFill/>
            <a:round/>
          </a:ln>
          <a:effectLst/>
        </p:spPr>
        <p:txBody>
          <a:bodyPr lIns="68580" tIns="34290" rIns="68580" bIns="34290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zh-CN" altLang="en-US" sz="1600" dirty="0">
                <a:solidFill>
                  <a:schemeClr val="bg1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设备连接</a:t>
            </a:r>
            <a:endParaRPr lang="zh-CN" altLang="en-US" sz="1600" dirty="0">
              <a:solidFill>
                <a:schemeClr val="bg1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sp>
        <p:nvSpPr>
          <p:cNvPr id="28" name="Oval 6"/>
          <p:cNvSpPr>
            <a:spLocks noChangeArrowheads="1"/>
          </p:cNvSpPr>
          <p:nvPr/>
        </p:nvSpPr>
        <p:spPr bwMode="auto">
          <a:xfrm>
            <a:off x="467715" y="1952360"/>
            <a:ext cx="305990" cy="305990"/>
          </a:xfrm>
          <a:prstGeom prst="ellipse">
            <a:avLst/>
          </a:prstGeom>
          <a:solidFill>
            <a:schemeClr val="accent1">
              <a:lumMod val="75000"/>
            </a:schemeClr>
          </a:solidFill>
          <a:ln>
            <a:noFill/>
          </a:ln>
          <a:effectLst/>
        </p:spPr>
        <p:txBody>
          <a:bodyPr wrap="none" lIns="68580" tIns="34290" rIns="68580" bIns="34290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en-US" altLang="zh-CN" dirty="0">
                <a:solidFill>
                  <a:schemeClr val="bg1"/>
                </a:solidFill>
              </a:rPr>
              <a:t>2</a:t>
            </a:r>
            <a:endParaRPr lang="zh-CN" altLang="en-US" dirty="0">
              <a:solidFill>
                <a:schemeClr val="bg1"/>
              </a:solidFill>
            </a:endParaRPr>
          </a:p>
        </p:txBody>
      </p:sp>
      <p:sp>
        <p:nvSpPr>
          <p:cNvPr id="15" name="Oval 6"/>
          <p:cNvSpPr>
            <a:spLocks noChangeArrowheads="1"/>
          </p:cNvSpPr>
          <p:nvPr/>
        </p:nvSpPr>
        <p:spPr bwMode="auto">
          <a:xfrm>
            <a:off x="467715" y="2341040"/>
            <a:ext cx="305990" cy="305990"/>
          </a:xfrm>
          <a:prstGeom prst="ellipse">
            <a:avLst/>
          </a:prstGeom>
          <a:solidFill>
            <a:schemeClr val="accent1">
              <a:lumMod val="40000"/>
              <a:lumOff val="60000"/>
            </a:schemeClr>
          </a:solidFill>
          <a:ln>
            <a:noFill/>
          </a:ln>
          <a:effectLst/>
        </p:spPr>
        <p:txBody>
          <a:bodyPr wrap="none" lIns="68580" tIns="34290" rIns="68580" bIns="34290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en-US" altLang="zh-CN" dirty="0">
                <a:solidFill>
                  <a:schemeClr val="bg1"/>
                </a:solidFill>
              </a:rPr>
              <a:t>3</a:t>
            </a:r>
            <a:endParaRPr lang="zh-CN" altLang="en-US" dirty="0">
              <a:solidFill>
                <a:schemeClr val="bg1"/>
              </a:solidFill>
            </a:endParaRPr>
          </a:p>
        </p:txBody>
      </p:sp>
      <p:sp>
        <p:nvSpPr>
          <p:cNvPr id="16" name="AutoShape 2"/>
          <p:cNvSpPr>
            <a:spLocks noChangeArrowheads="1"/>
          </p:cNvSpPr>
          <p:nvPr/>
        </p:nvSpPr>
        <p:spPr bwMode="auto">
          <a:xfrm>
            <a:off x="978369" y="2760673"/>
            <a:ext cx="992981" cy="275034"/>
          </a:xfrm>
          <a:prstGeom prst="roundRect">
            <a:avLst>
              <a:gd name="adj" fmla="val 16667"/>
            </a:avLst>
          </a:prstGeom>
          <a:solidFill>
            <a:schemeClr val="accent1">
              <a:lumMod val="40000"/>
              <a:lumOff val="60000"/>
            </a:schemeClr>
          </a:solidFill>
          <a:ln w="9525" cmpd="sng">
            <a:noFill/>
            <a:round/>
          </a:ln>
          <a:effectLst/>
        </p:spPr>
        <p:txBody>
          <a:bodyPr lIns="68580" tIns="34290" rIns="68580" bIns="34290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zh-CN" altLang="en-US" sz="1600" dirty="0">
                <a:solidFill>
                  <a:schemeClr val="bg1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产品使用</a:t>
            </a:r>
            <a:endParaRPr lang="zh-CN" altLang="en-US" sz="1600" dirty="0">
              <a:solidFill>
                <a:schemeClr val="bg1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sp>
        <p:nvSpPr>
          <p:cNvPr id="17" name="Oval 6"/>
          <p:cNvSpPr>
            <a:spLocks noChangeArrowheads="1"/>
          </p:cNvSpPr>
          <p:nvPr/>
        </p:nvSpPr>
        <p:spPr bwMode="auto">
          <a:xfrm>
            <a:off x="467715" y="2729720"/>
            <a:ext cx="305990" cy="305990"/>
          </a:xfrm>
          <a:prstGeom prst="ellipse">
            <a:avLst/>
          </a:prstGeom>
          <a:solidFill>
            <a:schemeClr val="accent1">
              <a:lumMod val="40000"/>
              <a:lumOff val="60000"/>
            </a:schemeClr>
          </a:solidFill>
          <a:ln>
            <a:noFill/>
          </a:ln>
          <a:effectLst/>
        </p:spPr>
        <p:txBody>
          <a:bodyPr wrap="none" lIns="68580" tIns="34290" rIns="68580" bIns="34290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en-US" altLang="zh-CN" dirty="0">
                <a:solidFill>
                  <a:schemeClr val="bg1"/>
                </a:solidFill>
              </a:rPr>
              <a:t>4</a:t>
            </a:r>
            <a:endParaRPr lang="zh-CN" altLang="en-US" dirty="0">
              <a:solidFill>
                <a:schemeClr val="bg1"/>
              </a:solidFill>
            </a:endParaRPr>
          </a:p>
        </p:txBody>
      </p:sp>
      <p:sp>
        <p:nvSpPr>
          <p:cNvPr id="18" name="AutoShape 2"/>
          <p:cNvSpPr>
            <a:spLocks noChangeArrowheads="1"/>
          </p:cNvSpPr>
          <p:nvPr/>
        </p:nvSpPr>
        <p:spPr bwMode="auto">
          <a:xfrm>
            <a:off x="978369" y="3149353"/>
            <a:ext cx="992981" cy="275034"/>
          </a:xfrm>
          <a:prstGeom prst="roundRect">
            <a:avLst>
              <a:gd name="adj" fmla="val 16667"/>
            </a:avLst>
          </a:prstGeom>
          <a:solidFill>
            <a:schemeClr val="accent1">
              <a:lumMod val="40000"/>
              <a:lumOff val="60000"/>
            </a:schemeClr>
          </a:solidFill>
          <a:ln w="9525" cmpd="sng">
            <a:noFill/>
            <a:round/>
          </a:ln>
          <a:effectLst/>
        </p:spPr>
        <p:txBody>
          <a:bodyPr lIns="68580" tIns="34290" rIns="68580" bIns="34290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zh-CN" altLang="en-US" sz="1600" dirty="0">
                <a:solidFill>
                  <a:schemeClr val="bg1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故障排查</a:t>
            </a:r>
            <a:endParaRPr lang="zh-CN" altLang="en-US" sz="1600" dirty="0">
              <a:solidFill>
                <a:schemeClr val="bg1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sp>
        <p:nvSpPr>
          <p:cNvPr id="19" name="Oval 6"/>
          <p:cNvSpPr>
            <a:spLocks noChangeArrowheads="1"/>
          </p:cNvSpPr>
          <p:nvPr/>
        </p:nvSpPr>
        <p:spPr bwMode="auto">
          <a:xfrm>
            <a:off x="467715" y="3118397"/>
            <a:ext cx="305990" cy="305990"/>
          </a:xfrm>
          <a:prstGeom prst="ellipse">
            <a:avLst/>
          </a:prstGeom>
          <a:solidFill>
            <a:schemeClr val="accent1">
              <a:lumMod val="40000"/>
              <a:lumOff val="60000"/>
            </a:schemeClr>
          </a:solidFill>
          <a:ln>
            <a:noFill/>
          </a:ln>
          <a:effectLst/>
        </p:spPr>
        <p:txBody>
          <a:bodyPr wrap="none" lIns="68580" tIns="34290" rIns="68580" bIns="34290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en-US" altLang="zh-CN" dirty="0">
                <a:solidFill>
                  <a:schemeClr val="bg1"/>
                </a:solidFill>
              </a:rPr>
              <a:t>5</a:t>
            </a:r>
            <a:endParaRPr lang="zh-CN" altLang="en-US" dirty="0">
              <a:solidFill>
                <a:schemeClr val="bg1"/>
              </a:solidFill>
            </a:endParaRPr>
          </a:p>
        </p:txBody>
      </p:sp>
      <p:sp>
        <p:nvSpPr>
          <p:cNvPr id="20" name="AutoShape 2"/>
          <p:cNvSpPr>
            <a:spLocks noChangeArrowheads="1"/>
          </p:cNvSpPr>
          <p:nvPr/>
        </p:nvSpPr>
        <p:spPr bwMode="auto">
          <a:xfrm>
            <a:off x="978369" y="2371993"/>
            <a:ext cx="992981" cy="275034"/>
          </a:xfrm>
          <a:prstGeom prst="roundRect">
            <a:avLst>
              <a:gd name="adj" fmla="val 16667"/>
            </a:avLst>
          </a:prstGeom>
          <a:solidFill>
            <a:schemeClr val="accent1">
              <a:lumMod val="40000"/>
              <a:lumOff val="60000"/>
            </a:schemeClr>
          </a:solidFill>
          <a:ln w="9525" cmpd="sng">
            <a:noFill/>
            <a:round/>
          </a:ln>
          <a:effectLst/>
        </p:spPr>
        <p:txBody>
          <a:bodyPr lIns="68580" tIns="34290" rIns="68580" bIns="34290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zh-CN" altLang="en-US" sz="1600" dirty="0">
                <a:solidFill>
                  <a:schemeClr val="bg1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调试检查</a:t>
            </a:r>
            <a:endParaRPr lang="zh-CN" altLang="en-US" sz="1600" dirty="0">
              <a:solidFill>
                <a:schemeClr val="bg1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pic>
        <p:nvPicPr>
          <p:cNvPr id="3" name="图片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060065" y="1675765"/>
            <a:ext cx="1988820" cy="1792605"/>
          </a:xfrm>
          <a:prstGeom prst="rect">
            <a:avLst/>
          </a:prstGeom>
        </p:spPr>
      </p:pic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矩形 21"/>
          <p:cNvSpPr/>
          <p:nvPr/>
        </p:nvSpPr>
        <p:spPr>
          <a:xfrm>
            <a:off x="-12824" y="90640"/>
            <a:ext cx="1839694" cy="3724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30000"/>
              </a:lnSpc>
            </a:pPr>
            <a:r>
              <a:rPr kumimoji="1" lang="zh-CN" altLang="en-US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设备连线图</a:t>
            </a:r>
            <a:r>
              <a:rPr kumimoji="1" lang="en-US" altLang="zh-CN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-C21</a:t>
            </a:r>
            <a:endParaRPr kumimoji="1" lang="en-US" altLang="zh-CN" sz="1400" b="1" dirty="0">
              <a:solidFill>
                <a:srgbClr val="FFFFFF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pic>
        <p:nvPicPr>
          <p:cNvPr id="-2147482598" name="图片 7"/>
          <p:cNvPicPr>
            <a:picLocks noChangeAspect="1"/>
          </p:cNvPicPr>
          <p:nvPr/>
        </p:nvPicPr>
        <p:blipFill>
          <a:blip r:embed="rId1"/>
          <a:stretch>
            <a:fillRect/>
          </a:stretch>
        </p:blipFill>
        <p:spPr>
          <a:xfrm>
            <a:off x="580390" y="641985"/>
            <a:ext cx="7982585" cy="4295140"/>
          </a:xfrm>
          <a:prstGeom prst="rect">
            <a:avLst/>
          </a:prstGeom>
          <a:noFill/>
          <a:ln w="9525">
            <a:noFill/>
          </a:ln>
        </p:spPr>
      </p:pic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矩形 21"/>
          <p:cNvSpPr/>
          <p:nvPr/>
        </p:nvSpPr>
        <p:spPr>
          <a:xfrm>
            <a:off x="-12824" y="90640"/>
            <a:ext cx="1839694" cy="37084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30000"/>
              </a:lnSpc>
            </a:pPr>
            <a:r>
              <a:rPr kumimoji="1" lang="zh-CN" altLang="en-US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软终端设备连线</a:t>
            </a:r>
            <a:endParaRPr kumimoji="1" lang="en-US" altLang="zh-CN" sz="1400" b="1" dirty="0">
              <a:solidFill>
                <a:srgbClr val="FFFFFF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sp>
        <p:nvSpPr>
          <p:cNvPr id="17" name="矩形 16"/>
          <p:cNvSpPr/>
          <p:nvPr/>
        </p:nvSpPr>
        <p:spPr>
          <a:xfrm>
            <a:off x="118005" y="744295"/>
            <a:ext cx="3561080" cy="737235"/>
          </a:xfrm>
          <a:prstGeom prst="rect">
            <a:avLst/>
          </a:prstGeom>
        </p:spPr>
        <p:txBody>
          <a:bodyPr wrap="none">
            <a:spAutoFit/>
          </a:bodyPr>
          <a:p>
            <a:pPr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zh-CN" altLang="en-US" sz="1400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微软雅黑" panose="020B0503020204020204" pitchFamily="34" charset="-122"/>
                <a:ea typeface="微软雅黑" panose="020B0503020204020204" pitchFamily="34" charset="-122"/>
              </a:rPr>
              <a:t>手机软终端无需连线</a:t>
            </a:r>
            <a:endParaRPr lang="zh-CN" altLang="en-US" sz="14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微软雅黑" panose="020B0503020204020204" pitchFamily="34" charset="-122"/>
              <a:ea typeface="微软雅黑" panose="020B0503020204020204" pitchFamily="34" charset="-122"/>
            </a:endParaRPr>
          </a:p>
          <a:p>
            <a:pPr fontAlgn="auto">
              <a:spcBef>
                <a:spcPts val="0"/>
              </a:spcBef>
              <a:spcAft>
                <a:spcPts val="0"/>
              </a:spcAft>
              <a:defRPr/>
            </a:pPr>
            <a:endParaRPr lang="zh-CN" altLang="en-US" sz="14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微软雅黑" panose="020B0503020204020204" pitchFamily="34" charset="-122"/>
              <a:ea typeface="微软雅黑" panose="020B0503020204020204" pitchFamily="34" charset="-122"/>
            </a:endParaRPr>
          </a:p>
          <a:p>
            <a:pPr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zh-CN" altLang="en-US" sz="1400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微软雅黑" panose="020B0503020204020204" pitchFamily="34" charset="-122"/>
                <a:ea typeface="微软雅黑" panose="020B0503020204020204" pitchFamily="34" charset="-122"/>
              </a:rPr>
              <a:t>云视讯共享：手机麦克风、摄像头、扬声器</a:t>
            </a:r>
            <a:endParaRPr lang="zh-CN" altLang="en-US" sz="14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pic>
        <p:nvPicPr>
          <p:cNvPr id="3" name="图片 2"/>
          <p:cNvPicPr>
            <a:picLocks noChangeAspect="1"/>
          </p:cNvPicPr>
          <p:nvPr/>
        </p:nvPicPr>
        <p:blipFill>
          <a:blip r:embed="rId1"/>
          <a:stretch>
            <a:fillRect/>
          </a:stretch>
        </p:blipFill>
        <p:spPr>
          <a:xfrm>
            <a:off x="6122035" y="2360930"/>
            <a:ext cx="925830" cy="856615"/>
          </a:xfrm>
          <a:prstGeom prst="rect">
            <a:avLst/>
          </a:prstGeom>
        </p:spPr>
      </p:pic>
      <p:pic>
        <p:nvPicPr>
          <p:cNvPr id="4" name="图片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574790" y="744220"/>
            <a:ext cx="473075" cy="920750"/>
          </a:xfrm>
          <a:prstGeom prst="rect">
            <a:avLst/>
          </a:prstGeom>
        </p:spPr>
      </p:pic>
      <p:sp>
        <p:nvSpPr>
          <p:cNvPr id="5" name="矩形 4"/>
          <p:cNvSpPr/>
          <p:nvPr/>
        </p:nvSpPr>
        <p:spPr>
          <a:xfrm>
            <a:off x="101495" y="2449905"/>
            <a:ext cx="3205480" cy="1599565"/>
          </a:xfrm>
          <a:prstGeom prst="rect">
            <a:avLst/>
          </a:prstGeom>
        </p:spPr>
        <p:txBody>
          <a:bodyPr wrap="none">
            <a:spAutoFit/>
          </a:bodyPr>
          <a:p>
            <a:pPr algn="l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zh-CN" altLang="en-US" sz="1400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微软雅黑" panose="020B0503020204020204" pitchFamily="34" charset="-122"/>
                <a:ea typeface="微软雅黑" panose="020B0503020204020204" pitchFamily="34" charset="-122"/>
              </a:rPr>
              <a:t>办公电脑</a:t>
            </a:r>
            <a:endParaRPr lang="zh-CN" altLang="en-US" sz="14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微软雅黑" panose="020B0503020204020204" pitchFamily="34" charset="-122"/>
              <a:ea typeface="微软雅黑" panose="020B0503020204020204" pitchFamily="34" charset="-122"/>
            </a:endParaRPr>
          </a:p>
          <a:p>
            <a:pPr algn="l" fontAlgn="auto">
              <a:spcBef>
                <a:spcPts val="0"/>
              </a:spcBef>
              <a:spcAft>
                <a:spcPts val="0"/>
              </a:spcAft>
              <a:defRPr/>
            </a:pPr>
            <a:endParaRPr lang="zh-CN" altLang="en-US" sz="14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微软雅黑" panose="020B0503020204020204" pitchFamily="34" charset="-122"/>
              <a:ea typeface="微软雅黑" panose="020B0503020204020204" pitchFamily="34" charset="-122"/>
            </a:endParaRPr>
          </a:p>
          <a:p>
            <a:pPr algn="l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zh-CN" altLang="en-US" sz="1400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微软雅黑" panose="020B0503020204020204" pitchFamily="34" charset="-122"/>
                <a:ea typeface="微软雅黑" panose="020B0503020204020204" pitchFamily="34" charset="-122"/>
              </a:rPr>
              <a:t>需要额外配置：摄像头、麦克风、音响</a:t>
            </a:r>
            <a:endParaRPr lang="zh-CN" altLang="en-US" sz="14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微软雅黑" panose="020B0503020204020204" pitchFamily="34" charset="-122"/>
              <a:ea typeface="微软雅黑" panose="020B0503020204020204" pitchFamily="34" charset="-122"/>
            </a:endParaRPr>
          </a:p>
          <a:p>
            <a:pPr algn="l" fontAlgn="auto">
              <a:spcBef>
                <a:spcPts val="0"/>
              </a:spcBef>
              <a:spcAft>
                <a:spcPts val="0"/>
              </a:spcAft>
              <a:defRPr/>
            </a:pPr>
            <a:endParaRPr lang="zh-CN" altLang="en-US" sz="14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微软雅黑" panose="020B0503020204020204" pitchFamily="34" charset="-122"/>
              <a:ea typeface="微软雅黑" panose="020B0503020204020204" pitchFamily="34" charset="-122"/>
            </a:endParaRPr>
          </a:p>
          <a:p>
            <a:pPr algn="l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zh-CN" altLang="en-US" sz="1400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微软雅黑" panose="020B0503020204020204" pitchFamily="34" charset="-122"/>
                <a:ea typeface="微软雅黑" panose="020B0503020204020204" pitchFamily="34" charset="-122"/>
                <a:sym typeface="+mn-ea"/>
              </a:rPr>
              <a:t>建议配置</a:t>
            </a:r>
            <a:r>
              <a:rPr lang="en-US" altLang="zh-CN" sz="1400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微软雅黑" panose="020B0503020204020204" pitchFamily="34" charset="-122"/>
                <a:ea typeface="微软雅黑" panose="020B0503020204020204" pitchFamily="34" charset="-122"/>
                <a:sym typeface="+mn-ea"/>
              </a:rPr>
              <a:t>USB</a:t>
            </a:r>
            <a:r>
              <a:rPr lang="zh-CN" altLang="en-US" sz="1400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微软雅黑" panose="020B0503020204020204" pitchFamily="34" charset="-122"/>
                <a:ea typeface="微软雅黑" panose="020B0503020204020204" pitchFamily="34" charset="-122"/>
                <a:sym typeface="+mn-ea"/>
              </a:rPr>
              <a:t>接口</a:t>
            </a:r>
            <a:r>
              <a:rPr lang="zh-CN" altLang="en-US" sz="1400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微软雅黑" panose="020B0503020204020204" pitchFamily="34" charset="-122"/>
                <a:ea typeface="微软雅黑" panose="020B0503020204020204" pitchFamily="34" charset="-122"/>
              </a:rPr>
              <a:t>摄像头和麦克风</a:t>
            </a:r>
            <a:endParaRPr lang="zh-CN" altLang="en-US" sz="14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微软雅黑" panose="020B0503020204020204" pitchFamily="34" charset="-122"/>
              <a:ea typeface="微软雅黑" panose="020B0503020204020204" pitchFamily="34" charset="-122"/>
            </a:endParaRPr>
          </a:p>
          <a:p>
            <a:pPr algn="l" fontAlgn="auto">
              <a:spcBef>
                <a:spcPts val="0"/>
              </a:spcBef>
              <a:spcAft>
                <a:spcPts val="0"/>
              </a:spcAft>
              <a:defRPr/>
            </a:pPr>
            <a:endParaRPr lang="zh-CN" altLang="en-US" sz="14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微软雅黑" panose="020B0503020204020204" pitchFamily="34" charset="-122"/>
              <a:ea typeface="微软雅黑" panose="020B0503020204020204" pitchFamily="34" charset="-122"/>
            </a:endParaRPr>
          </a:p>
          <a:p>
            <a:pPr algn="l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zh-CN" altLang="en-US" sz="1400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微软雅黑" panose="020B0503020204020204" pitchFamily="34" charset="-122"/>
                <a:ea typeface="微软雅黑" panose="020B0503020204020204" pitchFamily="34" charset="-122"/>
              </a:rPr>
              <a:t>建议配置</a:t>
            </a:r>
            <a:r>
              <a:rPr lang="en-US" altLang="zh-CN" sz="1400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微软雅黑" panose="020B0503020204020204" pitchFamily="34" charset="-122"/>
                <a:ea typeface="微软雅黑" panose="020B0503020204020204" pitchFamily="34" charset="-122"/>
              </a:rPr>
              <a:t>3.5mm</a:t>
            </a:r>
            <a:r>
              <a:rPr lang="zh-CN" altLang="en-US" sz="1400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微软雅黑" panose="020B0503020204020204" pitchFamily="34" charset="-122"/>
                <a:ea typeface="微软雅黑" panose="020B0503020204020204" pitchFamily="34" charset="-122"/>
              </a:rPr>
              <a:t>接口音响</a:t>
            </a:r>
            <a:endParaRPr lang="zh-CN" altLang="en-US" sz="14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pic>
        <p:nvPicPr>
          <p:cNvPr id="6" name="图片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821555" y="3413125"/>
            <a:ext cx="614680" cy="878205"/>
          </a:xfrm>
          <a:prstGeom prst="rect">
            <a:avLst/>
          </a:prstGeom>
        </p:spPr>
      </p:pic>
      <p:pic>
        <p:nvPicPr>
          <p:cNvPr id="7" name="图片 6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731125" y="3413125"/>
            <a:ext cx="1234440" cy="953135"/>
          </a:xfrm>
          <a:prstGeom prst="rect">
            <a:avLst/>
          </a:prstGeom>
        </p:spPr>
      </p:pic>
      <p:pic>
        <p:nvPicPr>
          <p:cNvPr id="8" name="图片 7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845175" y="3714750"/>
            <a:ext cx="1607185" cy="1106805"/>
          </a:xfrm>
          <a:prstGeom prst="rect">
            <a:avLst/>
          </a:prstGeom>
        </p:spPr>
      </p:pic>
      <p:cxnSp>
        <p:nvCxnSpPr>
          <p:cNvPr id="9" name="直接连接符 8"/>
          <p:cNvCxnSpPr>
            <a:stCxn id="3" idx="2"/>
          </p:cNvCxnSpPr>
          <p:nvPr/>
        </p:nvCxnSpPr>
        <p:spPr>
          <a:xfrm flipH="1">
            <a:off x="6228080" y="3217545"/>
            <a:ext cx="356870" cy="721995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直接连接符 9"/>
          <p:cNvCxnSpPr/>
          <p:nvPr/>
        </p:nvCxnSpPr>
        <p:spPr>
          <a:xfrm>
            <a:off x="5354320" y="4180205"/>
            <a:ext cx="657225" cy="47625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" name="直接连接符 10"/>
          <p:cNvCxnSpPr/>
          <p:nvPr/>
        </p:nvCxnSpPr>
        <p:spPr>
          <a:xfrm flipV="1">
            <a:off x="7333615" y="4155440"/>
            <a:ext cx="982345" cy="7747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" name="直接连接符 11"/>
          <p:cNvCxnSpPr/>
          <p:nvPr/>
        </p:nvCxnSpPr>
        <p:spPr>
          <a:xfrm>
            <a:off x="20320" y="2116455"/>
            <a:ext cx="9123680" cy="22860"/>
          </a:xfrm>
          <a:prstGeom prst="line">
            <a:avLst/>
          </a:prstGeom>
          <a:ln w="28575">
            <a:prstDash val="sysDash"/>
          </a:ln>
        </p:spPr>
        <p:style>
          <a:lnRef idx="1">
            <a:schemeClr val="accent2"/>
          </a:lnRef>
          <a:fillRef idx="0">
            <a:schemeClr val="accent2"/>
          </a:fillRef>
          <a:effectRef idx="0">
            <a:schemeClr val="accent2"/>
          </a:effectRef>
          <a:fontRef idx="minor">
            <a:schemeClr val="tx1"/>
          </a:fontRef>
        </p:style>
      </p:cxnSp>
      <p:pic>
        <p:nvPicPr>
          <p:cNvPr id="13" name="图片 12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5558790" y="744220"/>
            <a:ext cx="753745" cy="920750"/>
          </a:xfrm>
          <a:prstGeom prst="rect">
            <a:avLst/>
          </a:prstGeom>
        </p:spPr>
      </p:pic>
      <p:pic>
        <p:nvPicPr>
          <p:cNvPr id="14" name="图片 13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7333615" y="744220"/>
            <a:ext cx="1475740" cy="1004570"/>
          </a:xfrm>
          <a:prstGeom prst="rect">
            <a:avLst/>
          </a:prstGeom>
        </p:spPr>
      </p:pic>
      <p:sp>
        <p:nvSpPr>
          <p:cNvPr id="15" name="文本框 14"/>
          <p:cNvSpPr txBox="1"/>
          <p:nvPr/>
        </p:nvSpPr>
        <p:spPr>
          <a:xfrm>
            <a:off x="6574790" y="1748790"/>
            <a:ext cx="943610" cy="275590"/>
          </a:xfrm>
          <a:prstGeom prst="rect">
            <a:avLst/>
          </a:prstGeom>
          <a:noFill/>
        </p:spPr>
        <p:txBody>
          <a:bodyPr wrap="none" rtlCol="0" anchor="t">
            <a:spAutoFit/>
          </a:bodyPr>
          <a:p>
            <a:r>
              <a:rPr lang="zh-CN" altLang="en-US" sz="1200">
                <a:latin typeface="微软雅黑" panose="020B0503020204020204" pitchFamily="34" charset="-122"/>
                <a:ea typeface="微软雅黑" panose="020B0503020204020204" pitchFamily="34" charset="-122"/>
                <a:cs typeface="微软雅黑" panose="020B0503020204020204" pitchFamily="34" charset="-122"/>
              </a:rPr>
              <a:t>手机、</a:t>
            </a:r>
            <a:r>
              <a:rPr lang="en-US" altLang="zh-CN" sz="1200">
                <a:latin typeface="微软雅黑" panose="020B0503020204020204" pitchFamily="34" charset="-122"/>
                <a:ea typeface="微软雅黑" panose="020B0503020204020204" pitchFamily="34" charset="-122"/>
                <a:cs typeface="微软雅黑" panose="020B0503020204020204" pitchFamily="34" charset="-122"/>
              </a:rPr>
              <a:t>PAD</a:t>
            </a:r>
            <a:endParaRPr lang="en-US" altLang="zh-CN" sz="1200">
              <a:latin typeface="微软雅黑" panose="020B0503020204020204" pitchFamily="34" charset="-122"/>
              <a:ea typeface="微软雅黑" panose="020B0503020204020204" pitchFamily="34" charset="-122"/>
              <a:cs typeface="微软雅黑" panose="020B0503020204020204" pitchFamily="34" charset="-122"/>
            </a:endParaRPr>
          </a:p>
        </p:txBody>
      </p:sp>
      <p:sp>
        <p:nvSpPr>
          <p:cNvPr id="16" name="文本框 15"/>
          <p:cNvSpPr txBox="1"/>
          <p:nvPr/>
        </p:nvSpPr>
        <p:spPr>
          <a:xfrm>
            <a:off x="6199505" y="4817745"/>
            <a:ext cx="792480" cy="275590"/>
          </a:xfrm>
          <a:prstGeom prst="rect">
            <a:avLst/>
          </a:prstGeom>
          <a:noFill/>
        </p:spPr>
        <p:txBody>
          <a:bodyPr wrap="none" rtlCol="0" anchor="t">
            <a:spAutoFit/>
          </a:bodyPr>
          <a:p>
            <a:r>
              <a:rPr lang="zh-CN" altLang="en-US" sz="1200">
                <a:latin typeface="微软雅黑" panose="020B0503020204020204" pitchFamily="34" charset="-122"/>
                <a:ea typeface="微软雅黑" panose="020B0503020204020204" pitchFamily="34" charset="-122"/>
                <a:cs typeface="微软雅黑" panose="020B0503020204020204" pitchFamily="34" charset="-122"/>
              </a:rPr>
              <a:t>办公电脑</a:t>
            </a:r>
            <a:endParaRPr lang="zh-CN" altLang="en-US" sz="1200">
              <a:latin typeface="微软雅黑" panose="020B0503020204020204" pitchFamily="34" charset="-122"/>
              <a:ea typeface="微软雅黑" panose="020B0503020204020204" pitchFamily="34" charset="-122"/>
              <a:cs typeface="微软雅黑" panose="020B0503020204020204" pitchFamily="34" charset="-122"/>
            </a:endParaRPr>
          </a:p>
        </p:txBody>
      </p:sp>
      <p:sp>
        <p:nvSpPr>
          <p:cNvPr id="18" name="文本框 17"/>
          <p:cNvSpPr txBox="1"/>
          <p:nvPr/>
        </p:nvSpPr>
        <p:spPr>
          <a:xfrm>
            <a:off x="8120380" y="4370705"/>
            <a:ext cx="487680" cy="275590"/>
          </a:xfrm>
          <a:prstGeom prst="rect">
            <a:avLst/>
          </a:prstGeom>
          <a:noFill/>
        </p:spPr>
        <p:txBody>
          <a:bodyPr wrap="none" rtlCol="0" anchor="t">
            <a:spAutoFit/>
          </a:bodyPr>
          <a:p>
            <a:r>
              <a:rPr lang="zh-CN" altLang="en-US" sz="1200">
                <a:latin typeface="微软雅黑" panose="020B0503020204020204" pitchFamily="34" charset="-122"/>
                <a:ea typeface="微软雅黑" panose="020B0503020204020204" pitchFamily="34" charset="-122"/>
                <a:cs typeface="微软雅黑" panose="020B0503020204020204" pitchFamily="34" charset="-122"/>
              </a:rPr>
              <a:t>音响</a:t>
            </a:r>
            <a:endParaRPr lang="zh-CN" altLang="en-US" sz="1200">
              <a:latin typeface="微软雅黑" panose="020B0503020204020204" pitchFamily="34" charset="-122"/>
              <a:ea typeface="微软雅黑" panose="020B0503020204020204" pitchFamily="34" charset="-122"/>
              <a:cs typeface="微软雅黑" panose="020B0503020204020204" pitchFamily="34" charset="-122"/>
            </a:endParaRPr>
          </a:p>
        </p:txBody>
      </p:sp>
      <p:sp>
        <p:nvSpPr>
          <p:cNvPr id="19" name="文本框 18"/>
          <p:cNvSpPr txBox="1"/>
          <p:nvPr/>
        </p:nvSpPr>
        <p:spPr>
          <a:xfrm>
            <a:off x="6991985" y="2789555"/>
            <a:ext cx="640080" cy="275590"/>
          </a:xfrm>
          <a:prstGeom prst="rect">
            <a:avLst/>
          </a:prstGeom>
          <a:noFill/>
        </p:spPr>
        <p:txBody>
          <a:bodyPr wrap="none" rtlCol="0" anchor="t">
            <a:spAutoFit/>
          </a:bodyPr>
          <a:p>
            <a:r>
              <a:rPr lang="zh-CN" altLang="en-US" sz="1200">
                <a:latin typeface="微软雅黑" panose="020B0503020204020204" pitchFamily="34" charset="-122"/>
                <a:ea typeface="微软雅黑" panose="020B0503020204020204" pitchFamily="34" charset="-122"/>
                <a:cs typeface="微软雅黑" panose="020B0503020204020204" pitchFamily="34" charset="-122"/>
              </a:rPr>
              <a:t>摄像头</a:t>
            </a:r>
            <a:endParaRPr lang="zh-CN" altLang="en-US" sz="1200">
              <a:latin typeface="微软雅黑" panose="020B0503020204020204" pitchFamily="34" charset="-122"/>
              <a:ea typeface="微软雅黑" panose="020B0503020204020204" pitchFamily="34" charset="-122"/>
              <a:cs typeface="微软雅黑" panose="020B0503020204020204" pitchFamily="34" charset="-122"/>
            </a:endParaRPr>
          </a:p>
        </p:txBody>
      </p:sp>
      <p:sp>
        <p:nvSpPr>
          <p:cNvPr id="20" name="文本框 19"/>
          <p:cNvSpPr txBox="1"/>
          <p:nvPr/>
        </p:nvSpPr>
        <p:spPr>
          <a:xfrm>
            <a:off x="4262120" y="3879850"/>
            <a:ext cx="640080" cy="275590"/>
          </a:xfrm>
          <a:prstGeom prst="rect">
            <a:avLst/>
          </a:prstGeom>
          <a:noFill/>
        </p:spPr>
        <p:txBody>
          <a:bodyPr wrap="none" rtlCol="0" anchor="t">
            <a:spAutoFit/>
          </a:bodyPr>
          <a:p>
            <a:r>
              <a:rPr lang="zh-CN" altLang="en-US" sz="1200">
                <a:latin typeface="微软雅黑" panose="020B0503020204020204" pitchFamily="34" charset="-122"/>
                <a:ea typeface="微软雅黑" panose="020B0503020204020204" pitchFamily="34" charset="-122"/>
                <a:cs typeface="微软雅黑" panose="020B0503020204020204" pitchFamily="34" charset="-122"/>
              </a:rPr>
              <a:t>麦克风</a:t>
            </a:r>
            <a:endParaRPr lang="zh-CN" altLang="en-US" sz="1200">
              <a:latin typeface="微软雅黑" panose="020B0503020204020204" pitchFamily="34" charset="-122"/>
              <a:ea typeface="微软雅黑" panose="020B0503020204020204" pitchFamily="34" charset="-122"/>
              <a:cs typeface="微软雅黑" panose="020B0503020204020204" pitchFamily="34" charset="-122"/>
            </a:endParaRPr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zh-CN" altLang="en-US" dirty="0"/>
              <a:t>目录</a:t>
            </a:r>
            <a:endParaRPr lang="zh-CN" altLang="en-US" dirty="0"/>
          </a:p>
        </p:txBody>
      </p:sp>
      <p:sp>
        <p:nvSpPr>
          <p:cNvPr id="4" name="AutoShape 2"/>
          <p:cNvSpPr>
            <a:spLocks noChangeArrowheads="1"/>
          </p:cNvSpPr>
          <p:nvPr/>
        </p:nvSpPr>
        <p:spPr bwMode="auto">
          <a:xfrm>
            <a:off x="1122379" y="1894076"/>
            <a:ext cx="992981" cy="275034"/>
          </a:xfrm>
          <a:prstGeom prst="roundRect">
            <a:avLst>
              <a:gd name="adj" fmla="val 16667"/>
            </a:avLst>
          </a:prstGeom>
          <a:solidFill>
            <a:schemeClr val="accent1">
              <a:lumMod val="40000"/>
              <a:lumOff val="60000"/>
            </a:schemeClr>
          </a:solidFill>
          <a:ln w="9525" cmpd="sng">
            <a:noFill/>
            <a:round/>
          </a:ln>
          <a:effectLst/>
        </p:spPr>
        <p:txBody>
          <a:bodyPr lIns="68580" tIns="34290" rIns="68580" bIns="34290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zh-CN" altLang="en-US" sz="1600" dirty="0">
                <a:solidFill>
                  <a:schemeClr val="bg1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产品介绍</a:t>
            </a:r>
            <a:endParaRPr lang="zh-CN" altLang="en-US" sz="1600" dirty="0">
              <a:solidFill>
                <a:schemeClr val="bg1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pic>
        <p:nvPicPr>
          <p:cNvPr id="6" name="图片 13"/>
          <p:cNvPicPr>
            <a:picLocks noChangeAspect="1" noChangeArrowheads="1"/>
          </p:cNvPicPr>
          <p:nvPr/>
        </p:nvPicPr>
        <p:blipFill>
          <a:blip r:embed="rId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24390" y="1981083"/>
            <a:ext cx="2964380" cy="151090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  <p:sp>
        <p:nvSpPr>
          <p:cNvPr id="8" name="Oval 6"/>
          <p:cNvSpPr>
            <a:spLocks noChangeArrowheads="1"/>
          </p:cNvSpPr>
          <p:nvPr/>
        </p:nvSpPr>
        <p:spPr bwMode="auto">
          <a:xfrm>
            <a:off x="611725" y="1863123"/>
            <a:ext cx="305990" cy="305990"/>
          </a:xfrm>
          <a:prstGeom prst="ellipse">
            <a:avLst/>
          </a:prstGeom>
          <a:solidFill>
            <a:schemeClr val="accent1">
              <a:lumMod val="40000"/>
              <a:lumOff val="60000"/>
            </a:schemeClr>
          </a:solidFill>
          <a:ln>
            <a:noFill/>
          </a:ln>
          <a:effectLst/>
        </p:spPr>
        <p:txBody>
          <a:bodyPr wrap="none" lIns="68580" tIns="34290" rIns="68580" bIns="34290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en-US" altLang="zh-CN" dirty="0">
                <a:solidFill>
                  <a:schemeClr val="bg1"/>
                </a:solidFill>
              </a:rPr>
              <a:t>1</a:t>
            </a:r>
            <a:endParaRPr lang="zh-CN" altLang="en-US" dirty="0">
              <a:solidFill>
                <a:schemeClr val="bg1"/>
              </a:solidFill>
            </a:endParaRPr>
          </a:p>
        </p:txBody>
      </p:sp>
      <p:sp>
        <p:nvSpPr>
          <p:cNvPr id="27" name="AutoShape 2"/>
          <p:cNvSpPr>
            <a:spLocks noChangeArrowheads="1"/>
          </p:cNvSpPr>
          <p:nvPr/>
        </p:nvSpPr>
        <p:spPr bwMode="auto">
          <a:xfrm>
            <a:off x="1122379" y="2282756"/>
            <a:ext cx="992981" cy="275034"/>
          </a:xfrm>
          <a:prstGeom prst="roundRect">
            <a:avLst>
              <a:gd name="adj" fmla="val 16667"/>
            </a:avLst>
          </a:prstGeom>
          <a:solidFill>
            <a:schemeClr val="accent1">
              <a:lumMod val="40000"/>
              <a:lumOff val="60000"/>
            </a:schemeClr>
          </a:solidFill>
          <a:ln w="9525" cmpd="sng">
            <a:noFill/>
            <a:round/>
          </a:ln>
          <a:effectLst/>
        </p:spPr>
        <p:txBody>
          <a:bodyPr lIns="68580" tIns="34290" rIns="68580" bIns="34290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zh-CN" altLang="en-US" sz="1600" dirty="0">
                <a:solidFill>
                  <a:schemeClr val="bg1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设备连接</a:t>
            </a:r>
            <a:endParaRPr lang="zh-CN" altLang="en-US" sz="1600" dirty="0">
              <a:solidFill>
                <a:schemeClr val="bg1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sp>
        <p:nvSpPr>
          <p:cNvPr id="28" name="Oval 6"/>
          <p:cNvSpPr>
            <a:spLocks noChangeArrowheads="1"/>
          </p:cNvSpPr>
          <p:nvPr/>
        </p:nvSpPr>
        <p:spPr bwMode="auto">
          <a:xfrm>
            <a:off x="611725" y="2251803"/>
            <a:ext cx="305990" cy="305990"/>
          </a:xfrm>
          <a:prstGeom prst="ellipse">
            <a:avLst/>
          </a:prstGeom>
          <a:solidFill>
            <a:schemeClr val="accent1">
              <a:lumMod val="40000"/>
              <a:lumOff val="60000"/>
            </a:schemeClr>
          </a:solidFill>
          <a:ln>
            <a:noFill/>
          </a:ln>
          <a:effectLst/>
        </p:spPr>
        <p:txBody>
          <a:bodyPr wrap="none" lIns="68580" tIns="34290" rIns="68580" bIns="34290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en-US" altLang="zh-CN" dirty="0">
                <a:solidFill>
                  <a:schemeClr val="bg1"/>
                </a:solidFill>
              </a:rPr>
              <a:t>2</a:t>
            </a:r>
            <a:endParaRPr lang="zh-CN" altLang="en-US" dirty="0">
              <a:solidFill>
                <a:schemeClr val="bg1"/>
              </a:solidFill>
            </a:endParaRPr>
          </a:p>
        </p:txBody>
      </p:sp>
      <p:sp>
        <p:nvSpPr>
          <p:cNvPr id="15" name="Oval 6"/>
          <p:cNvSpPr>
            <a:spLocks noChangeArrowheads="1"/>
          </p:cNvSpPr>
          <p:nvPr/>
        </p:nvSpPr>
        <p:spPr bwMode="auto">
          <a:xfrm>
            <a:off x="611725" y="2640483"/>
            <a:ext cx="305990" cy="305990"/>
          </a:xfrm>
          <a:prstGeom prst="ellipse">
            <a:avLst/>
          </a:prstGeom>
          <a:solidFill>
            <a:schemeClr val="accent1">
              <a:lumMod val="75000"/>
            </a:schemeClr>
          </a:solidFill>
          <a:ln>
            <a:noFill/>
          </a:ln>
          <a:effectLst/>
        </p:spPr>
        <p:txBody>
          <a:bodyPr wrap="none" lIns="68580" tIns="34290" rIns="68580" bIns="34290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en-US" altLang="zh-CN" dirty="0">
                <a:solidFill>
                  <a:schemeClr val="bg1"/>
                </a:solidFill>
              </a:rPr>
              <a:t>3</a:t>
            </a:r>
            <a:endParaRPr lang="zh-CN" altLang="en-US" dirty="0">
              <a:solidFill>
                <a:schemeClr val="bg1"/>
              </a:solidFill>
            </a:endParaRPr>
          </a:p>
        </p:txBody>
      </p:sp>
      <p:sp>
        <p:nvSpPr>
          <p:cNvPr id="16" name="AutoShape 2"/>
          <p:cNvSpPr>
            <a:spLocks noChangeArrowheads="1"/>
          </p:cNvSpPr>
          <p:nvPr/>
        </p:nvSpPr>
        <p:spPr bwMode="auto">
          <a:xfrm>
            <a:off x="1122379" y="3060116"/>
            <a:ext cx="992981" cy="275034"/>
          </a:xfrm>
          <a:prstGeom prst="roundRect">
            <a:avLst>
              <a:gd name="adj" fmla="val 16667"/>
            </a:avLst>
          </a:prstGeom>
          <a:solidFill>
            <a:schemeClr val="accent1">
              <a:lumMod val="40000"/>
              <a:lumOff val="60000"/>
            </a:schemeClr>
          </a:solidFill>
          <a:ln w="9525" cmpd="sng">
            <a:noFill/>
            <a:round/>
          </a:ln>
          <a:effectLst/>
        </p:spPr>
        <p:txBody>
          <a:bodyPr lIns="68580" tIns="34290" rIns="68580" bIns="34290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zh-CN" altLang="en-US" sz="1600" dirty="0">
                <a:solidFill>
                  <a:schemeClr val="bg1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产品使用</a:t>
            </a:r>
            <a:endParaRPr lang="zh-CN" altLang="en-US" sz="1600" dirty="0">
              <a:solidFill>
                <a:schemeClr val="bg1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sp>
        <p:nvSpPr>
          <p:cNvPr id="17" name="Oval 6"/>
          <p:cNvSpPr>
            <a:spLocks noChangeArrowheads="1"/>
          </p:cNvSpPr>
          <p:nvPr/>
        </p:nvSpPr>
        <p:spPr bwMode="auto">
          <a:xfrm>
            <a:off x="611725" y="3029163"/>
            <a:ext cx="305990" cy="305990"/>
          </a:xfrm>
          <a:prstGeom prst="ellipse">
            <a:avLst/>
          </a:prstGeom>
          <a:solidFill>
            <a:schemeClr val="accent1">
              <a:lumMod val="40000"/>
              <a:lumOff val="60000"/>
            </a:schemeClr>
          </a:solidFill>
          <a:ln>
            <a:noFill/>
          </a:ln>
          <a:effectLst/>
        </p:spPr>
        <p:txBody>
          <a:bodyPr wrap="none" lIns="68580" tIns="34290" rIns="68580" bIns="34290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en-US" altLang="zh-CN" dirty="0">
                <a:solidFill>
                  <a:schemeClr val="bg1"/>
                </a:solidFill>
              </a:rPr>
              <a:t>4</a:t>
            </a:r>
            <a:endParaRPr lang="zh-CN" altLang="en-US" dirty="0">
              <a:solidFill>
                <a:schemeClr val="bg1"/>
              </a:solidFill>
            </a:endParaRPr>
          </a:p>
        </p:txBody>
      </p:sp>
      <p:sp>
        <p:nvSpPr>
          <p:cNvPr id="18" name="AutoShape 2"/>
          <p:cNvSpPr>
            <a:spLocks noChangeArrowheads="1"/>
          </p:cNvSpPr>
          <p:nvPr/>
        </p:nvSpPr>
        <p:spPr bwMode="auto">
          <a:xfrm>
            <a:off x="1122379" y="3448796"/>
            <a:ext cx="992981" cy="275034"/>
          </a:xfrm>
          <a:prstGeom prst="roundRect">
            <a:avLst>
              <a:gd name="adj" fmla="val 16667"/>
            </a:avLst>
          </a:prstGeom>
          <a:solidFill>
            <a:schemeClr val="accent1">
              <a:lumMod val="40000"/>
              <a:lumOff val="60000"/>
            </a:schemeClr>
          </a:solidFill>
          <a:ln w="9525" cmpd="sng">
            <a:noFill/>
            <a:round/>
          </a:ln>
          <a:effectLst/>
        </p:spPr>
        <p:txBody>
          <a:bodyPr lIns="68580" tIns="34290" rIns="68580" bIns="34290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zh-CN" altLang="en-US" sz="1600" dirty="0">
                <a:solidFill>
                  <a:schemeClr val="bg1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故障排查</a:t>
            </a:r>
            <a:endParaRPr lang="zh-CN" altLang="en-US" sz="1600" dirty="0">
              <a:solidFill>
                <a:schemeClr val="bg1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sp>
        <p:nvSpPr>
          <p:cNvPr id="19" name="Oval 6"/>
          <p:cNvSpPr>
            <a:spLocks noChangeArrowheads="1"/>
          </p:cNvSpPr>
          <p:nvPr/>
        </p:nvSpPr>
        <p:spPr bwMode="auto">
          <a:xfrm>
            <a:off x="611725" y="3417840"/>
            <a:ext cx="305990" cy="305990"/>
          </a:xfrm>
          <a:prstGeom prst="ellipse">
            <a:avLst/>
          </a:prstGeom>
          <a:solidFill>
            <a:schemeClr val="accent1">
              <a:lumMod val="40000"/>
              <a:lumOff val="60000"/>
            </a:schemeClr>
          </a:solidFill>
          <a:ln>
            <a:noFill/>
          </a:ln>
          <a:effectLst/>
        </p:spPr>
        <p:txBody>
          <a:bodyPr wrap="none" lIns="68580" tIns="34290" rIns="68580" bIns="34290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en-US" altLang="zh-CN" dirty="0">
                <a:solidFill>
                  <a:schemeClr val="bg1"/>
                </a:solidFill>
              </a:rPr>
              <a:t>5</a:t>
            </a:r>
            <a:endParaRPr lang="zh-CN" altLang="en-US" dirty="0">
              <a:solidFill>
                <a:schemeClr val="bg1"/>
              </a:solidFill>
            </a:endParaRPr>
          </a:p>
        </p:txBody>
      </p:sp>
      <p:sp>
        <p:nvSpPr>
          <p:cNvPr id="20" name="AutoShape 2"/>
          <p:cNvSpPr>
            <a:spLocks noChangeArrowheads="1"/>
          </p:cNvSpPr>
          <p:nvPr/>
        </p:nvSpPr>
        <p:spPr bwMode="auto">
          <a:xfrm>
            <a:off x="1122379" y="2671436"/>
            <a:ext cx="992981" cy="275034"/>
          </a:xfrm>
          <a:prstGeom prst="roundRect">
            <a:avLst>
              <a:gd name="adj" fmla="val 16667"/>
            </a:avLst>
          </a:prstGeom>
          <a:solidFill>
            <a:schemeClr val="accent1">
              <a:lumMod val="75000"/>
            </a:schemeClr>
          </a:solidFill>
          <a:ln w="9525" cmpd="sng">
            <a:noFill/>
            <a:round/>
          </a:ln>
          <a:effectLst/>
        </p:spPr>
        <p:txBody>
          <a:bodyPr lIns="68580" tIns="34290" rIns="68580" bIns="34290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zh-CN" altLang="en-US" sz="1600" dirty="0">
                <a:solidFill>
                  <a:schemeClr val="bg1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调试检查</a:t>
            </a:r>
            <a:endParaRPr lang="zh-CN" altLang="en-US" sz="1600" dirty="0">
              <a:solidFill>
                <a:schemeClr val="bg1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pic>
        <p:nvPicPr>
          <p:cNvPr id="3" name="图片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060065" y="1675765"/>
            <a:ext cx="1988820" cy="1792605"/>
          </a:xfrm>
          <a:prstGeom prst="rect">
            <a:avLst/>
          </a:prstGeom>
        </p:spPr>
      </p:pic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矩形 4"/>
          <p:cNvSpPr/>
          <p:nvPr/>
        </p:nvSpPr>
        <p:spPr>
          <a:xfrm>
            <a:off x="-12824" y="90640"/>
            <a:ext cx="2857954" cy="3724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30000"/>
              </a:lnSpc>
            </a:pPr>
            <a:r>
              <a:rPr kumimoji="1" lang="zh-CN" altLang="en-US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状态检测</a:t>
            </a:r>
            <a:r>
              <a:rPr kumimoji="1" lang="en-US" altLang="zh-CN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—</a:t>
            </a:r>
            <a:r>
              <a:rPr kumimoji="1" lang="zh-CN" altLang="en-US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云视讯终端主机</a:t>
            </a:r>
            <a:r>
              <a:rPr kumimoji="1" lang="en-US" altLang="zh-CN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C21</a:t>
            </a:r>
            <a:endParaRPr kumimoji="1" lang="en-US" altLang="zh-CN" sz="1400" b="1" dirty="0">
              <a:solidFill>
                <a:srgbClr val="FFFFFF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87765" y="908725"/>
            <a:ext cx="6724650" cy="9429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4" name="Text Box 4"/>
          <p:cNvSpPr txBox="1">
            <a:spLocks noChangeArrowheads="1"/>
          </p:cNvSpPr>
          <p:nvPr/>
        </p:nvSpPr>
        <p:spPr bwMode="auto">
          <a:xfrm>
            <a:off x="4054475" y="3197678"/>
            <a:ext cx="1098550" cy="3651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/>
          <a:p>
            <a:r>
              <a:rPr lang="zh-CN" altLang="en-US" b="1">
                <a:solidFill>
                  <a:schemeClr val="bg1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设备安装</a:t>
            </a:r>
            <a:endParaRPr lang="zh-CN" altLang="en-US" b="1">
              <a:solidFill>
                <a:schemeClr val="bg1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graphicFrame>
        <p:nvGraphicFramePr>
          <p:cNvPr id="6" name="表格 5"/>
          <p:cNvGraphicFramePr/>
          <p:nvPr/>
        </p:nvGraphicFramePr>
        <p:xfrm>
          <a:off x="1403350" y="2427740"/>
          <a:ext cx="6400800" cy="1524000"/>
        </p:xfrm>
        <a:graphic>
          <a:graphicData uri="http://schemas.openxmlformats.org/drawingml/2006/table">
            <a:tbl>
              <a:tblPr/>
              <a:tblGrid>
                <a:gridCol w="1857375"/>
                <a:gridCol w="4543425"/>
              </a:tblGrid>
              <a:tr h="381000">
                <a:tc>
                  <a:txBody>
                    <a:bodyPr/>
                    <a:lstStyle>
                      <a:lvl1pPr marL="342900" lvl="0" indent="-342900" algn="l" defTabSz="91440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har char="•"/>
                        <a:defRPr sz="28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宋体" panose="02010600030101010101" pitchFamily="2" charset="-122"/>
                        </a:defRPr>
                      </a:lvl1pPr>
                      <a:lvl2pPr marL="742950" lvl="1" indent="-285750">
                        <a:defRPr sz="2400" kern="1200"/>
                      </a:lvl2pPr>
                      <a:lvl3pPr marL="1143000" lvl="2" indent="-228600">
                        <a:defRPr sz="2000" kern="1200"/>
                      </a:lvl3pPr>
                      <a:lvl4pPr marL="1600200" lvl="3" indent="-228600">
                        <a:defRPr sz="1800" kern="1200"/>
                      </a:lvl4pPr>
                      <a:lvl5pPr marL="2057400" lvl="4" indent="-228600">
                        <a:defRPr sz="1800" kern="1200"/>
                      </a:lvl5pPr>
                    </a:lstStyle>
                    <a:p>
                      <a:pPr marL="0" lvl="0" indent="0" algn="ctr" eaLnBrk="1" hangingPunct="1">
                        <a:spcBef>
                          <a:spcPct val="20000"/>
                        </a:spcBef>
                        <a:buFont typeface="Arial" panose="020B0604020202020204" pitchFamily="34" charset="0"/>
                        <a:buNone/>
                      </a:pPr>
                      <a:r>
                        <a:rPr lang="zh-CN" altLang="en-US" sz="1600" b="1">
                          <a:solidFill>
                            <a:srgbClr val="FFFFFF"/>
                          </a:solidFill>
                          <a:latin typeface="微软雅黑" panose="020B0503020204020204" pitchFamily="34" charset="-122"/>
                          <a:ea typeface="微软雅黑" panose="020B0503020204020204" pitchFamily="34" charset="-122"/>
                        </a:rPr>
                        <a:t>主机</a:t>
                      </a:r>
                      <a:r>
                        <a:rPr lang="en-US" altLang="zh-CN" sz="1600" b="1">
                          <a:solidFill>
                            <a:srgbClr val="FFFFFF"/>
                          </a:solidFill>
                          <a:latin typeface="微软雅黑" panose="020B0503020204020204" pitchFamily="34" charset="-122"/>
                          <a:ea typeface="微软雅黑" panose="020B0503020204020204" pitchFamily="34" charset="-122"/>
                        </a:rPr>
                        <a:t>LED</a:t>
                      </a:r>
                      <a:r>
                        <a:rPr lang="zh-CN" altLang="en-US" sz="1600" b="1">
                          <a:solidFill>
                            <a:srgbClr val="FFFFFF"/>
                          </a:solidFill>
                          <a:latin typeface="微软雅黑" panose="020B0503020204020204" pitchFamily="34" charset="-122"/>
                          <a:ea typeface="微软雅黑" panose="020B0503020204020204" pitchFamily="34" charset="-122"/>
                        </a:rPr>
                        <a:t>状态</a:t>
                      </a:r>
                      <a:endParaRPr lang="zh-CN" altLang="en-US" sz="1600" b="1">
                        <a:solidFill>
                          <a:srgbClr val="FFFFFF"/>
                        </a:solidFill>
                        <a:latin typeface="微软雅黑" panose="020B0503020204020204" pitchFamily="34" charset="-122"/>
                        <a:ea typeface="微软雅黑" panose="020B0503020204020204" pitchFamily="34" charset="-122"/>
                      </a:endParaRPr>
                    </a:p>
                  </a:txBody>
                  <a:tcPr anchor="ctr">
                    <a:lnL w="12700" cap="flat" cmpd="sng">
                      <a:solidFill>
                        <a:srgbClr val="FFFFFF"/>
                      </a:solidFill>
                      <a:prstDash val="solid"/>
                      <a:headEnd type="none" w="med" len="med"/>
                      <a:tailEnd type="none" w="med" len="med"/>
                    </a:lnL>
                    <a:lnR w="12700" cap="flat" cmpd="sng">
                      <a:solidFill>
                        <a:srgbClr val="FFFFFF"/>
                      </a:solidFill>
                      <a:prstDash val="solid"/>
                      <a:headEnd type="none" w="med" len="med"/>
                      <a:tailEnd type="none" w="med" len="med"/>
                    </a:lnR>
                    <a:lnT w="12700" cap="flat" cmpd="sng">
                      <a:solidFill>
                        <a:srgbClr val="FFFFFF"/>
                      </a:solidFill>
                      <a:prstDash val="solid"/>
                      <a:headEnd type="none" w="med" len="med"/>
                      <a:tailEnd type="none" w="med" len="med"/>
                    </a:lnT>
                    <a:lnB w="38100" cap="flat" cmpd="sng">
                      <a:solidFill>
                        <a:srgbClr val="FFFFFF"/>
                      </a:solidFill>
                      <a:prstDash val="solid"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F81BD">
                        <a:alpha val="100000"/>
                      </a:srgbClr>
                    </a:solidFill>
                  </a:tcPr>
                </a:tc>
                <a:tc>
                  <a:txBody>
                    <a:bodyPr/>
                    <a:lstStyle>
                      <a:lvl1pPr marL="342900" lvl="0" indent="-342900" algn="l" defTabSz="91440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har char="•"/>
                        <a:defRPr sz="28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宋体" panose="02010600030101010101" pitchFamily="2" charset="-122"/>
                        </a:defRPr>
                      </a:lvl1pPr>
                      <a:lvl2pPr marL="742950" lvl="1" indent="-285750">
                        <a:defRPr sz="2400" kern="1200"/>
                      </a:lvl2pPr>
                      <a:lvl3pPr marL="1143000" lvl="2" indent="-228600">
                        <a:defRPr sz="2000" kern="1200"/>
                      </a:lvl3pPr>
                      <a:lvl4pPr marL="1600200" lvl="3" indent="-228600">
                        <a:defRPr sz="1800" kern="1200"/>
                      </a:lvl4pPr>
                      <a:lvl5pPr marL="2057400" lvl="4" indent="-228600">
                        <a:defRPr sz="1800" kern="1200"/>
                      </a:lvl5pPr>
                    </a:lstStyle>
                    <a:p>
                      <a:pPr marL="0" lvl="0" indent="0" algn="ctr" eaLnBrk="1" hangingPunct="1">
                        <a:spcBef>
                          <a:spcPct val="20000"/>
                        </a:spcBef>
                        <a:buFont typeface="Arial" panose="020B0604020202020204" pitchFamily="34" charset="0"/>
                        <a:buNone/>
                      </a:pPr>
                      <a:r>
                        <a:rPr lang="zh-CN" altLang="en-US" sz="1600" b="1">
                          <a:solidFill>
                            <a:srgbClr val="FFFFFF"/>
                          </a:solidFill>
                          <a:latin typeface="Calibri" panose="020F0502020204030204" pitchFamily="34" charset="0"/>
                          <a:ea typeface="微软雅黑" panose="020B0503020204020204" pitchFamily="34" charset="-122"/>
                        </a:rPr>
                        <a:t>描述</a:t>
                      </a:r>
                      <a:endParaRPr lang="zh-CN" altLang="en-US" sz="1600" b="1">
                        <a:solidFill>
                          <a:srgbClr val="FFFFFF"/>
                        </a:solidFill>
                        <a:latin typeface="Calibri" panose="020F0502020204030204" pitchFamily="34" charset="0"/>
                        <a:ea typeface="微软雅黑" panose="020B0503020204020204" pitchFamily="34" charset="-122"/>
                      </a:endParaRPr>
                    </a:p>
                  </a:txBody>
                  <a:tcPr anchor="ctr">
                    <a:lnL w="12700" cap="flat" cmpd="sng">
                      <a:solidFill>
                        <a:srgbClr val="FFFFFF"/>
                      </a:solidFill>
                      <a:prstDash val="solid"/>
                      <a:headEnd type="none" w="med" len="med"/>
                      <a:tailEnd type="none" w="med" len="med"/>
                    </a:lnL>
                    <a:lnR w="12700" cap="flat" cmpd="sng">
                      <a:solidFill>
                        <a:srgbClr val="FFFFFF"/>
                      </a:solidFill>
                      <a:prstDash val="solid"/>
                      <a:headEnd type="none" w="med" len="med"/>
                      <a:tailEnd type="none" w="med" len="med"/>
                    </a:lnR>
                    <a:lnT w="12700" cap="flat" cmpd="sng">
                      <a:solidFill>
                        <a:srgbClr val="FFFFFF"/>
                      </a:solidFill>
                      <a:prstDash val="solid"/>
                      <a:headEnd type="none" w="med" len="med"/>
                      <a:tailEnd type="none" w="med" len="med"/>
                    </a:lnT>
                    <a:lnB w="38100" cap="flat" cmpd="sng">
                      <a:solidFill>
                        <a:srgbClr val="FFFFFF"/>
                      </a:solidFill>
                      <a:prstDash val="solid"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F81BD">
                        <a:alpha val="100000"/>
                      </a:srgbClr>
                    </a:solidFill>
                  </a:tcPr>
                </a:tc>
              </a:tr>
              <a:tr h="381000">
                <a:tc>
                  <a:txBody>
                    <a:bodyPr/>
                    <a:lstStyle>
                      <a:lvl1pPr marL="342900" lvl="0" indent="-342900" algn="l" defTabSz="91440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har char="•"/>
                        <a:defRPr sz="28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宋体" panose="02010600030101010101" pitchFamily="2" charset="-122"/>
                        </a:defRPr>
                      </a:lvl1pPr>
                      <a:lvl2pPr marL="742950" lvl="1" indent="-285750">
                        <a:defRPr sz="2400" kern="1200"/>
                      </a:lvl2pPr>
                      <a:lvl3pPr marL="1143000" lvl="2" indent="-228600">
                        <a:defRPr sz="2000" kern="1200"/>
                      </a:lvl3pPr>
                      <a:lvl4pPr marL="1600200" lvl="3" indent="-228600">
                        <a:defRPr sz="1800" kern="1200"/>
                      </a:lvl4pPr>
                      <a:lvl5pPr marL="2057400" lvl="4" indent="-228600">
                        <a:defRPr sz="1800" kern="1200"/>
                      </a:lvl5pPr>
                    </a:lstStyle>
                    <a:p>
                      <a:pPr marL="0" lvl="0" indent="0" algn="ctr" eaLnBrk="1" hangingPunct="1">
                        <a:spcBef>
                          <a:spcPct val="20000"/>
                        </a:spcBef>
                        <a:buFont typeface="Arial" panose="020B0604020202020204" pitchFamily="34" charset="0"/>
                        <a:buNone/>
                      </a:pPr>
                      <a:r>
                        <a:rPr lang="zh-CN" altLang="en-US" sz="1600">
                          <a:solidFill>
                            <a:srgbClr val="000000"/>
                          </a:solidFill>
                          <a:latin typeface="Calibri" panose="020F0502020204030204" pitchFamily="34" charset="0"/>
                          <a:ea typeface="微软雅黑" panose="020B0503020204020204" pitchFamily="34" charset="-122"/>
                        </a:rPr>
                        <a:t>红色常亮</a:t>
                      </a:r>
                      <a:endParaRPr lang="zh-CN" altLang="en-US" sz="1600">
                        <a:solidFill>
                          <a:srgbClr val="000000"/>
                        </a:solidFill>
                        <a:latin typeface="Calibri" panose="020F0502020204030204" pitchFamily="34" charset="0"/>
                        <a:ea typeface="微软雅黑" panose="020B0503020204020204" pitchFamily="34" charset="-122"/>
                      </a:endParaRPr>
                    </a:p>
                  </a:txBody>
                  <a:tcPr anchor="ctr">
                    <a:lnL w="12700" cap="flat" cmpd="sng">
                      <a:solidFill>
                        <a:srgbClr val="FFFFFF"/>
                      </a:solidFill>
                      <a:prstDash val="solid"/>
                      <a:headEnd type="none" w="med" len="med"/>
                      <a:tailEnd type="none" w="med" len="med"/>
                    </a:lnL>
                    <a:lnR w="12700" cap="flat" cmpd="sng">
                      <a:solidFill>
                        <a:srgbClr val="FFFFFF"/>
                      </a:solidFill>
                      <a:prstDash val="solid"/>
                      <a:headEnd type="none" w="med" len="med"/>
                      <a:tailEnd type="none" w="med" len="med"/>
                    </a:lnR>
                    <a:lnT w="38100" cap="flat" cmpd="sng">
                      <a:solidFill>
                        <a:srgbClr val="FFFFFF"/>
                      </a:solidFill>
                      <a:prstDash val="solid"/>
                      <a:headEnd type="none" w="med" len="med"/>
                      <a:tailEnd type="none" w="med" len="med"/>
                    </a:lnT>
                    <a:lnB w="12700" cap="flat" cmpd="sng">
                      <a:solidFill>
                        <a:srgbClr val="FFFFFF"/>
                      </a:solidFill>
                      <a:prstDash val="solid"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>
                        <a:alpha val="100000"/>
                      </a:srgbClr>
                    </a:solidFill>
                  </a:tcPr>
                </a:tc>
                <a:tc>
                  <a:txBody>
                    <a:bodyPr/>
                    <a:lstStyle>
                      <a:lvl1pPr marL="342900" lvl="0" indent="-342900" algn="l" defTabSz="91440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har char="•"/>
                        <a:defRPr sz="28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宋体" panose="02010600030101010101" pitchFamily="2" charset="-122"/>
                        </a:defRPr>
                      </a:lvl1pPr>
                      <a:lvl2pPr marL="742950" lvl="1" indent="-285750">
                        <a:defRPr sz="2400" kern="1200"/>
                      </a:lvl2pPr>
                      <a:lvl3pPr marL="1143000" lvl="2" indent="-228600">
                        <a:defRPr sz="2000" kern="1200"/>
                      </a:lvl3pPr>
                      <a:lvl4pPr marL="1600200" lvl="3" indent="-228600">
                        <a:defRPr sz="1800" kern="1200"/>
                      </a:lvl4pPr>
                      <a:lvl5pPr marL="2057400" lvl="4" indent="-228600">
                        <a:defRPr sz="1800" kern="1200"/>
                      </a:lvl5pPr>
                    </a:lstStyle>
                    <a:p>
                      <a:pPr marL="0" lvl="0" indent="0" algn="ctr" eaLnBrk="1" hangingPunct="1">
                        <a:spcBef>
                          <a:spcPct val="20000"/>
                        </a:spcBef>
                        <a:buFont typeface="Arial" panose="020B0604020202020204" pitchFamily="34" charset="0"/>
                        <a:buNone/>
                      </a:pPr>
                      <a:r>
                        <a:rPr lang="zh-CN" altLang="en-US" sz="1600">
                          <a:solidFill>
                            <a:srgbClr val="000000"/>
                          </a:solidFill>
                          <a:latin typeface="Calibri" panose="020F0502020204030204" pitchFamily="34" charset="0"/>
                          <a:ea typeface="微软雅黑" panose="020B0503020204020204" pitchFamily="34" charset="-122"/>
                        </a:rPr>
                        <a:t>系统关机、待机状态</a:t>
                      </a:r>
                      <a:endParaRPr lang="zh-CN" altLang="en-US" sz="1600">
                        <a:solidFill>
                          <a:srgbClr val="000000"/>
                        </a:solidFill>
                        <a:latin typeface="Calibri" panose="020F0502020204030204" pitchFamily="34" charset="0"/>
                        <a:ea typeface="微软雅黑" panose="020B0503020204020204" pitchFamily="34" charset="-122"/>
                      </a:endParaRPr>
                    </a:p>
                  </a:txBody>
                  <a:tcPr anchor="ctr">
                    <a:lnL w="12700" cap="flat" cmpd="sng">
                      <a:solidFill>
                        <a:srgbClr val="FFFFFF"/>
                      </a:solidFill>
                      <a:prstDash val="solid"/>
                      <a:headEnd type="none" w="med" len="med"/>
                      <a:tailEnd type="none" w="med" len="med"/>
                    </a:lnL>
                    <a:lnR w="12700" cap="flat" cmpd="sng">
                      <a:solidFill>
                        <a:srgbClr val="FFFFFF"/>
                      </a:solidFill>
                      <a:prstDash val="solid"/>
                      <a:headEnd type="none" w="med" len="med"/>
                      <a:tailEnd type="none" w="med" len="med"/>
                    </a:lnR>
                    <a:lnT w="38100" cap="flat" cmpd="sng">
                      <a:solidFill>
                        <a:srgbClr val="FFFFFF"/>
                      </a:solidFill>
                      <a:prstDash val="solid"/>
                      <a:headEnd type="none" w="med" len="med"/>
                      <a:tailEnd type="none" w="med" len="med"/>
                    </a:lnT>
                    <a:lnB w="12700" cap="flat" cmpd="sng">
                      <a:solidFill>
                        <a:srgbClr val="FFFFFF"/>
                      </a:solidFill>
                      <a:prstDash val="solid"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>
                        <a:alpha val="100000"/>
                      </a:srgbClr>
                    </a:solidFill>
                  </a:tcPr>
                </a:tc>
              </a:tr>
              <a:tr h="381000">
                <a:tc>
                  <a:txBody>
                    <a:bodyPr/>
                    <a:lstStyle>
                      <a:lvl1pPr marL="342900" lvl="0" indent="-342900" algn="l" defTabSz="91440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har char="•"/>
                        <a:defRPr sz="28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宋体" panose="02010600030101010101" pitchFamily="2" charset="-122"/>
                        </a:defRPr>
                      </a:lvl1pPr>
                      <a:lvl2pPr marL="742950" lvl="1" indent="-285750">
                        <a:defRPr sz="2400" kern="1200"/>
                      </a:lvl2pPr>
                      <a:lvl3pPr marL="1143000" lvl="2" indent="-228600">
                        <a:defRPr sz="2000" kern="1200"/>
                      </a:lvl3pPr>
                      <a:lvl4pPr marL="1600200" lvl="3" indent="-228600">
                        <a:defRPr sz="1800" kern="1200"/>
                      </a:lvl4pPr>
                      <a:lvl5pPr marL="2057400" lvl="4" indent="-228600">
                        <a:defRPr sz="1800" kern="1200"/>
                      </a:lvl5pPr>
                    </a:lstStyle>
                    <a:p>
                      <a:pPr marL="0" lvl="0" indent="0" algn="ctr" eaLnBrk="1" hangingPunct="1">
                        <a:spcBef>
                          <a:spcPct val="20000"/>
                        </a:spcBef>
                        <a:buFont typeface="Arial" panose="020B0604020202020204" pitchFamily="34" charset="0"/>
                        <a:buNone/>
                      </a:pPr>
                      <a:r>
                        <a:rPr lang="zh-CN" altLang="en-US" sz="1600" b="1">
                          <a:solidFill>
                            <a:srgbClr val="FF3300"/>
                          </a:solidFill>
                          <a:latin typeface="Calibri" panose="020F0502020204030204" pitchFamily="34" charset="0"/>
                          <a:ea typeface="微软雅黑" panose="020B0503020204020204" pitchFamily="34" charset="-122"/>
                        </a:rPr>
                        <a:t>白色常亮</a:t>
                      </a:r>
                      <a:endParaRPr lang="zh-CN" altLang="en-US" sz="1600" b="1">
                        <a:solidFill>
                          <a:srgbClr val="FF3300"/>
                        </a:solidFill>
                        <a:latin typeface="Calibri" panose="020F0502020204030204" pitchFamily="34" charset="0"/>
                        <a:ea typeface="微软雅黑" panose="020B0503020204020204" pitchFamily="34" charset="-122"/>
                      </a:endParaRPr>
                    </a:p>
                  </a:txBody>
                  <a:tcPr anchor="ctr">
                    <a:lnL w="12700" cap="flat" cmpd="sng">
                      <a:solidFill>
                        <a:srgbClr val="FFFFFF"/>
                      </a:solidFill>
                      <a:prstDash val="solid"/>
                      <a:headEnd type="none" w="med" len="med"/>
                      <a:tailEnd type="none" w="med" len="med"/>
                    </a:lnL>
                    <a:lnR w="12700" cap="flat" cmpd="sng">
                      <a:solidFill>
                        <a:srgbClr val="FFFFFF"/>
                      </a:solidFill>
                      <a:prstDash val="solid"/>
                      <a:headEnd type="none" w="med" len="med"/>
                      <a:tailEnd type="none" w="med" len="med"/>
                    </a:lnR>
                    <a:lnT w="12700" cap="flat" cmpd="sng">
                      <a:solidFill>
                        <a:srgbClr val="FFFFFF"/>
                      </a:solidFill>
                      <a:prstDash val="solid"/>
                      <a:headEnd type="none" w="med" len="med"/>
                      <a:tailEnd type="none" w="med" len="med"/>
                    </a:lnT>
                    <a:lnB w="12700" cap="flat" cmpd="sng">
                      <a:solidFill>
                        <a:srgbClr val="FFFFFF"/>
                      </a:solidFill>
                      <a:prstDash val="solid"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>
                        <a:alpha val="100000"/>
                      </a:srgbClr>
                    </a:solidFill>
                  </a:tcPr>
                </a:tc>
                <a:tc>
                  <a:txBody>
                    <a:bodyPr/>
                    <a:lstStyle>
                      <a:lvl1pPr marL="342900" lvl="0" indent="-342900" algn="l" defTabSz="91440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har char="•"/>
                        <a:defRPr sz="28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宋体" panose="02010600030101010101" pitchFamily="2" charset="-122"/>
                        </a:defRPr>
                      </a:lvl1pPr>
                      <a:lvl2pPr marL="742950" lvl="1" indent="-285750">
                        <a:defRPr sz="2400" kern="1200"/>
                      </a:lvl2pPr>
                      <a:lvl3pPr marL="1143000" lvl="2" indent="-228600">
                        <a:defRPr sz="2000" kern="1200"/>
                      </a:lvl3pPr>
                      <a:lvl4pPr marL="1600200" lvl="3" indent="-228600">
                        <a:defRPr sz="1800" kern="1200"/>
                      </a:lvl4pPr>
                      <a:lvl5pPr marL="2057400" lvl="4" indent="-228600">
                        <a:defRPr sz="1800" kern="1200"/>
                      </a:lvl5pPr>
                    </a:lstStyle>
                    <a:p>
                      <a:pPr marL="0" lvl="0" indent="0" algn="ctr" eaLnBrk="1" hangingPunct="1">
                        <a:spcBef>
                          <a:spcPct val="20000"/>
                        </a:spcBef>
                        <a:buFont typeface="Arial" panose="020B0604020202020204" pitchFamily="34" charset="0"/>
                        <a:buNone/>
                      </a:pPr>
                      <a:r>
                        <a:rPr lang="zh-CN" altLang="en-US" sz="1600" b="1" dirty="0">
                          <a:solidFill>
                            <a:srgbClr val="FF3300"/>
                          </a:solidFill>
                          <a:latin typeface="Calibri" panose="020F0502020204030204" pitchFamily="34" charset="0"/>
                          <a:ea typeface="微软雅黑" panose="020B0503020204020204" pitchFamily="34" charset="-122"/>
                        </a:rPr>
                        <a:t>正在启动或者正常运行状态</a:t>
                      </a:r>
                      <a:endParaRPr lang="zh-CN" altLang="en-US" sz="1600" b="1" dirty="0">
                        <a:solidFill>
                          <a:srgbClr val="FF3300"/>
                        </a:solidFill>
                        <a:latin typeface="Calibri" panose="020F0502020204030204" pitchFamily="34" charset="0"/>
                        <a:ea typeface="微软雅黑" panose="020B0503020204020204" pitchFamily="34" charset="-122"/>
                      </a:endParaRPr>
                    </a:p>
                  </a:txBody>
                  <a:tcPr anchor="ctr">
                    <a:lnL w="12700" cap="flat" cmpd="sng">
                      <a:solidFill>
                        <a:srgbClr val="FFFFFF"/>
                      </a:solidFill>
                      <a:prstDash val="solid"/>
                      <a:headEnd type="none" w="med" len="med"/>
                      <a:tailEnd type="none" w="med" len="med"/>
                    </a:lnL>
                    <a:lnR w="12700" cap="flat" cmpd="sng">
                      <a:solidFill>
                        <a:srgbClr val="FFFFFF"/>
                      </a:solidFill>
                      <a:prstDash val="solid"/>
                      <a:headEnd type="none" w="med" len="med"/>
                      <a:tailEnd type="none" w="med" len="med"/>
                    </a:lnR>
                    <a:lnT w="12700" cap="flat" cmpd="sng">
                      <a:solidFill>
                        <a:srgbClr val="FFFFFF"/>
                      </a:solidFill>
                      <a:prstDash val="solid"/>
                      <a:headEnd type="none" w="med" len="med"/>
                      <a:tailEnd type="none" w="med" len="med"/>
                    </a:lnT>
                    <a:lnB w="12700" cap="flat" cmpd="sng">
                      <a:solidFill>
                        <a:srgbClr val="FFFFFF"/>
                      </a:solidFill>
                      <a:prstDash val="solid"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>
                        <a:alpha val="100000"/>
                      </a:srgbClr>
                    </a:solidFill>
                  </a:tcPr>
                </a:tc>
              </a:tr>
              <a:tr h="381000">
                <a:tc>
                  <a:txBody>
                    <a:bodyPr/>
                    <a:lstStyle>
                      <a:lvl1pPr marL="342900" lvl="0" indent="-342900" algn="l" defTabSz="91440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har char="•"/>
                        <a:defRPr sz="28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宋体" panose="02010600030101010101" pitchFamily="2" charset="-122"/>
                        </a:defRPr>
                      </a:lvl1pPr>
                      <a:lvl2pPr marL="742950" lvl="1" indent="-285750">
                        <a:defRPr sz="2400" kern="1200"/>
                      </a:lvl2pPr>
                      <a:lvl3pPr marL="1143000" lvl="2" indent="-228600">
                        <a:defRPr sz="2000" kern="1200"/>
                      </a:lvl3pPr>
                      <a:lvl4pPr marL="1600200" lvl="3" indent="-228600">
                        <a:defRPr sz="1800" kern="1200"/>
                      </a:lvl4pPr>
                      <a:lvl5pPr marL="2057400" lvl="4" indent="-228600">
                        <a:defRPr sz="1800" kern="1200"/>
                      </a:lvl5pPr>
                    </a:lstStyle>
                    <a:p>
                      <a:pPr marL="0" lvl="0" indent="0" algn="ctr" eaLnBrk="1" hangingPunct="1">
                        <a:spcBef>
                          <a:spcPct val="20000"/>
                        </a:spcBef>
                        <a:buFont typeface="Arial" panose="020B0604020202020204" pitchFamily="34" charset="0"/>
                        <a:buNone/>
                      </a:pPr>
                      <a:r>
                        <a:rPr lang="zh-CN" altLang="en-US" sz="1600">
                          <a:solidFill>
                            <a:srgbClr val="000000"/>
                          </a:solidFill>
                          <a:latin typeface="Calibri" panose="020F0502020204030204" pitchFamily="34" charset="0"/>
                          <a:ea typeface="微软雅黑" panose="020B0503020204020204" pitchFamily="34" charset="-122"/>
                        </a:rPr>
                        <a:t>灯不亮</a:t>
                      </a:r>
                      <a:endParaRPr lang="zh-CN" altLang="en-US" sz="1600">
                        <a:solidFill>
                          <a:srgbClr val="000000"/>
                        </a:solidFill>
                        <a:latin typeface="Calibri" panose="020F0502020204030204" pitchFamily="34" charset="0"/>
                        <a:ea typeface="微软雅黑" panose="020B0503020204020204" pitchFamily="34" charset="-122"/>
                      </a:endParaRPr>
                    </a:p>
                  </a:txBody>
                  <a:tcPr anchor="ctr">
                    <a:lnL w="12700" cap="flat" cmpd="sng">
                      <a:solidFill>
                        <a:srgbClr val="FFFFFF"/>
                      </a:solidFill>
                      <a:prstDash val="solid"/>
                      <a:headEnd type="none" w="med" len="med"/>
                      <a:tailEnd type="none" w="med" len="med"/>
                    </a:lnL>
                    <a:lnR w="12700" cap="flat" cmpd="sng">
                      <a:solidFill>
                        <a:srgbClr val="FFFFFF"/>
                      </a:solidFill>
                      <a:prstDash val="solid"/>
                      <a:headEnd type="none" w="med" len="med"/>
                      <a:tailEnd type="none" w="med" len="med"/>
                    </a:lnR>
                    <a:lnT w="12700" cap="flat" cmpd="sng">
                      <a:solidFill>
                        <a:srgbClr val="FFFFFF"/>
                      </a:solidFill>
                      <a:prstDash val="solid"/>
                      <a:headEnd type="none" w="med" len="med"/>
                      <a:tailEnd type="none" w="med" len="med"/>
                    </a:lnT>
                    <a:lnB w="12700" cap="flat" cmpd="sng">
                      <a:solidFill>
                        <a:srgbClr val="FFFFFF"/>
                      </a:solidFill>
                      <a:prstDash val="solid"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>
                        <a:alpha val="100000"/>
                      </a:srgbClr>
                    </a:solidFill>
                  </a:tcPr>
                </a:tc>
                <a:tc>
                  <a:txBody>
                    <a:bodyPr/>
                    <a:lstStyle>
                      <a:lvl1pPr marL="342900" lvl="0" indent="-342900" algn="l" defTabSz="91440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har char="•"/>
                        <a:defRPr sz="28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宋体" panose="02010600030101010101" pitchFamily="2" charset="-122"/>
                        </a:defRPr>
                      </a:lvl1pPr>
                      <a:lvl2pPr marL="742950" lvl="1" indent="-285750">
                        <a:defRPr sz="2400" kern="1200"/>
                      </a:lvl2pPr>
                      <a:lvl3pPr marL="1143000" lvl="2" indent="-228600">
                        <a:defRPr sz="2000" kern="1200"/>
                      </a:lvl3pPr>
                      <a:lvl4pPr marL="1600200" lvl="3" indent="-228600">
                        <a:defRPr sz="1800" kern="1200"/>
                      </a:lvl4pPr>
                      <a:lvl5pPr marL="2057400" lvl="4" indent="-228600">
                        <a:defRPr sz="1800" kern="1200"/>
                      </a:lvl5pPr>
                    </a:lstStyle>
                    <a:p>
                      <a:pPr marL="0" lvl="0" indent="0" algn="ctr" eaLnBrk="1" hangingPunct="1">
                        <a:spcBef>
                          <a:spcPct val="20000"/>
                        </a:spcBef>
                        <a:buFont typeface="Arial" panose="020B0604020202020204" pitchFamily="34" charset="0"/>
                        <a:buNone/>
                      </a:pPr>
                      <a:r>
                        <a:rPr lang="zh-CN" altLang="en-US" sz="1600" dirty="0">
                          <a:solidFill>
                            <a:srgbClr val="000000"/>
                          </a:solidFill>
                          <a:latin typeface="Calibri" panose="020F0502020204030204" pitchFamily="34" charset="0"/>
                          <a:ea typeface="微软雅黑" panose="020B0503020204020204" pitchFamily="34" charset="-122"/>
                        </a:rPr>
                        <a:t>设备无供电状态</a:t>
                      </a:r>
                      <a:endParaRPr lang="zh-CN" altLang="en-US" sz="1600" dirty="0">
                        <a:solidFill>
                          <a:srgbClr val="000000"/>
                        </a:solidFill>
                        <a:latin typeface="Calibri" panose="020F0502020204030204" pitchFamily="34" charset="0"/>
                        <a:ea typeface="微软雅黑" panose="020B0503020204020204" pitchFamily="34" charset="-122"/>
                      </a:endParaRPr>
                    </a:p>
                  </a:txBody>
                  <a:tcPr anchor="ctr">
                    <a:lnL w="12700" cap="flat" cmpd="sng">
                      <a:solidFill>
                        <a:srgbClr val="FFFFFF"/>
                      </a:solidFill>
                      <a:prstDash val="solid"/>
                      <a:headEnd type="none" w="med" len="med"/>
                      <a:tailEnd type="none" w="med" len="med"/>
                    </a:lnL>
                    <a:lnR w="12700" cap="flat" cmpd="sng">
                      <a:solidFill>
                        <a:srgbClr val="FFFFFF"/>
                      </a:solidFill>
                      <a:prstDash val="solid"/>
                      <a:headEnd type="none" w="med" len="med"/>
                      <a:tailEnd type="none" w="med" len="med"/>
                    </a:lnR>
                    <a:lnT w="12700" cap="flat" cmpd="sng">
                      <a:solidFill>
                        <a:srgbClr val="FFFFFF"/>
                      </a:solidFill>
                      <a:prstDash val="solid"/>
                      <a:headEnd type="none" w="med" len="med"/>
                      <a:tailEnd type="none" w="med" len="med"/>
                    </a:lnT>
                    <a:lnB w="12700" cap="flat" cmpd="sng">
                      <a:solidFill>
                        <a:srgbClr val="FFFFFF"/>
                      </a:solidFill>
                      <a:prstDash val="solid"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>
                        <a:alpha val="100000"/>
                      </a:srgbClr>
                    </a:solidFill>
                  </a:tcPr>
                </a:tc>
              </a:tr>
            </a:tbl>
          </a:graphicData>
        </a:graphic>
      </p:graphicFrame>
      <p:sp>
        <p:nvSpPr>
          <p:cNvPr id="7" name="Text Box 44"/>
          <p:cNvSpPr txBox="1">
            <a:spLocks noChangeArrowheads="1"/>
          </p:cNvSpPr>
          <p:nvPr/>
        </p:nvSpPr>
        <p:spPr bwMode="auto">
          <a:xfrm>
            <a:off x="1403350" y="4159703"/>
            <a:ext cx="6070600" cy="3349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/>
          <a:p>
            <a:r>
              <a:rPr lang="zh-CN" altLang="en-US" sz="1600" b="1" dirty="0">
                <a:solidFill>
                  <a:srgbClr val="4F81BD"/>
                </a:solidFill>
              </a:rPr>
              <a:t>（！在连线正确后白色灯常亮，本地能看到摄像头图像）</a:t>
            </a:r>
            <a:endParaRPr lang="zh-CN" altLang="en-US" sz="1600" b="1" dirty="0">
              <a:solidFill>
                <a:srgbClr val="4F81BD"/>
              </a:solidFill>
            </a:endParaRPr>
          </a:p>
        </p:txBody>
      </p:sp>
      <p:sp>
        <p:nvSpPr>
          <p:cNvPr id="8" name="Text Box 45"/>
          <p:cNvSpPr txBox="1">
            <a:spLocks noChangeArrowheads="1"/>
          </p:cNvSpPr>
          <p:nvPr/>
        </p:nvSpPr>
        <p:spPr bwMode="auto">
          <a:xfrm>
            <a:off x="1403350" y="4494665"/>
            <a:ext cx="6070600" cy="334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/>
          <a:p>
            <a:r>
              <a:rPr lang="zh-CN" altLang="en-US" sz="1600" b="1">
                <a:solidFill>
                  <a:srgbClr val="4F81BD"/>
                </a:solidFill>
              </a:rPr>
              <a:t>（！遥控器电源按键可以进行设备休眠，也可进行唤醒）</a:t>
            </a:r>
            <a:endParaRPr lang="zh-CN" altLang="en-US" sz="1600" b="1">
              <a:solidFill>
                <a:srgbClr val="4F81BD"/>
              </a:solidFill>
            </a:endParaRPr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矩形 4"/>
          <p:cNvSpPr/>
          <p:nvPr/>
        </p:nvSpPr>
        <p:spPr>
          <a:xfrm>
            <a:off x="345950" y="90640"/>
            <a:ext cx="2425925" cy="3724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30000"/>
              </a:lnSpc>
            </a:pPr>
            <a:r>
              <a:rPr kumimoji="1" lang="zh-CN" altLang="en-US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状态检测</a:t>
            </a:r>
            <a:r>
              <a:rPr kumimoji="1" lang="en-US" altLang="zh-CN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—C21</a:t>
            </a:r>
            <a:r>
              <a:rPr kumimoji="1" lang="zh-CN" altLang="en-US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高清摄像机</a:t>
            </a:r>
            <a:endParaRPr kumimoji="1" lang="en-US" altLang="zh-CN" sz="1400" b="1" dirty="0">
              <a:solidFill>
                <a:srgbClr val="FFFFFF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pic>
        <p:nvPicPr>
          <p:cNvPr id="1028" name="Picture 4"/>
          <p:cNvPicPr>
            <a:picLocks noChangeAspect="1" noChangeArrowheads="1"/>
          </p:cNvPicPr>
          <p:nvPr/>
        </p:nvPicPr>
        <p:blipFill>
          <a:blip r:embed="rId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45951" y="627615"/>
            <a:ext cx="5736058" cy="441167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cxnSp>
        <p:nvCxnSpPr>
          <p:cNvPr id="14" name="直接箭头连接符 13"/>
          <p:cNvCxnSpPr/>
          <p:nvPr/>
        </p:nvCxnSpPr>
        <p:spPr>
          <a:xfrm flipH="1" flipV="1">
            <a:off x="3491925" y="4589592"/>
            <a:ext cx="3801503" cy="1"/>
          </a:xfrm>
          <a:prstGeom prst="straightConnector1">
            <a:avLst/>
          </a:prstGeom>
          <a:ln w="3810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5" name="矩形 14"/>
          <p:cNvSpPr/>
          <p:nvPr/>
        </p:nvSpPr>
        <p:spPr>
          <a:xfrm>
            <a:off x="7293428" y="3363805"/>
            <a:ext cx="1028700" cy="1440101"/>
          </a:xfrm>
          <a:prstGeom prst="rect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68580" tIns="34290" rIns="68580" bIns="34290" rtlCol="0" anchor="ctr"/>
          <a:lstStyle/>
          <a:p>
            <a:r>
              <a:rPr lang="zh-CN" altLang="en-US" sz="1200" dirty="0">
                <a:solidFill>
                  <a:srgbClr val="FF0000"/>
                </a:solidFill>
                <a:latin typeface="仿宋" panose="02010609060101010101" pitchFamily="49" charset="-122"/>
                <a:ea typeface="仿宋" panose="02010609060101010101" pitchFamily="49" charset="-122"/>
              </a:rPr>
              <a:t>绿灯长亮表示设备正常，如果指示灯不亮，检查背板电源和</a:t>
            </a:r>
            <a:r>
              <a:rPr lang="en-US" altLang="zh-CN" sz="1200" dirty="0">
                <a:solidFill>
                  <a:srgbClr val="FF0000"/>
                </a:solidFill>
                <a:latin typeface="仿宋" panose="02010609060101010101" pitchFamily="49" charset="-122"/>
                <a:ea typeface="仿宋" panose="02010609060101010101" pitchFamily="49" charset="-122"/>
              </a:rPr>
              <a:t>USB</a:t>
            </a:r>
            <a:r>
              <a:rPr lang="zh-CN" altLang="en-US" sz="1200" dirty="0">
                <a:solidFill>
                  <a:srgbClr val="FF0000"/>
                </a:solidFill>
                <a:latin typeface="仿宋" panose="02010609060101010101" pitchFamily="49" charset="-122"/>
                <a:ea typeface="仿宋" panose="02010609060101010101" pitchFamily="49" charset="-122"/>
              </a:rPr>
              <a:t>接口是否正常</a:t>
            </a:r>
            <a:endParaRPr lang="zh-CN" altLang="en-US" sz="1200" dirty="0">
              <a:solidFill>
                <a:srgbClr val="FF0000"/>
              </a:solidFill>
              <a:latin typeface="仿宋" panose="02010609060101010101" pitchFamily="49" charset="-122"/>
              <a:ea typeface="仿宋" panose="02010609060101010101" pitchFamily="49" charset="-122"/>
            </a:endParaRPr>
          </a:p>
        </p:txBody>
      </p: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矩形 4"/>
          <p:cNvSpPr/>
          <p:nvPr/>
        </p:nvSpPr>
        <p:spPr>
          <a:xfrm>
            <a:off x="345950" y="90640"/>
            <a:ext cx="2353919" cy="65248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30000"/>
              </a:lnSpc>
            </a:pPr>
            <a:r>
              <a:rPr kumimoji="1" lang="zh-CN" altLang="en-US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状态检测</a:t>
            </a:r>
            <a:r>
              <a:rPr kumimoji="1" lang="en-US" altLang="zh-CN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—</a:t>
            </a:r>
            <a:r>
              <a:rPr kumimoji="1" lang="zh-CN" altLang="en-US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会议麦克风</a:t>
            </a:r>
            <a:endParaRPr kumimoji="1" lang="en-US" altLang="zh-CN" sz="1400" b="1" dirty="0">
              <a:solidFill>
                <a:srgbClr val="FFFFFF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  <a:p>
            <a:pPr>
              <a:lnSpc>
                <a:spcPct val="130000"/>
              </a:lnSpc>
            </a:pPr>
            <a:endParaRPr kumimoji="1" lang="en-US" altLang="zh-CN" sz="1400" b="1" dirty="0">
              <a:solidFill>
                <a:srgbClr val="FFFFFF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pic>
        <p:nvPicPr>
          <p:cNvPr id="3074" name="图片 1"/>
          <p:cNvPicPr>
            <a:picLocks noChangeAspect="1" noChangeArrowheads="1"/>
          </p:cNvPicPr>
          <p:nvPr/>
        </p:nvPicPr>
        <p:blipFill>
          <a:blip r:embed="rId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71750" y="1437726"/>
            <a:ext cx="7308190" cy="351018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Text Box 5"/>
          <p:cNvSpPr txBox="1">
            <a:spLocks noChangeArrowheads="1"/>
          </p:cNvSpPr>
          <p:nvPr/>
        </p:nvSpPr>
        <p:spPr bwMode="auto">
          <a:xfrm>
            <a:off x="22304" y="699620"/>
            <a:ext cx="9014006" cy="73866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/>
            <a:r>
              <a:rPr lang="zh-CN" altLang="en-US" sz="2100" dirty="0">
                <a:solidFill>
                  <a:srgbClr val="FF0000"/>
                </a:solidFill>
                <a:latin typeface="华文楷体" panose="02010600040101010101" pitchFamily="2" charset="-122"/>
                <a:ea typeface="华文楷体" panose="02010600040101010101" pitchFamily="2" charset="-122"/>
              </a:rPr>
              <a:t>无线定向鹅颈麦线缆连接正确后，打开电源开关</a:t>
            </a:r>
            <a:r>
              <a:rPr lang="zh-CN" altLang="en-US" sz="2100" dirty="0">
                <a:solidFill>
                  <a:srgbClr val="FF0000"/>
                </a:solidFill>
                <a:latin typeface="华文楷体" panose="02010600040101010101" pitchFamily="2" charset="-122"/>
                <a:ea typeface="华文楷体" panose="02010600040101010101" pitchFamily="2" charset="-122"/>
                <a:sym typeface="Wingdings" panose="05000000000000000000" pitchFamily="2" charset="2"/>
              </a:rPr>
              <a:t>，按下，鹅颈麦红色</a:t>
            </a:r>
            <a:endParaRPr lang="zh-CN" altLang="en-US" sz="2100" dirty="0">
              <a:solidFill>
                <a:srgbClr val="FF0000"/>
              </a:solidFill>
              <a:latin typeface="华文楷体" panose="02010600040101010101" pitchFamily="2" charset="-122"/>
              <a:ea typeface="华文楷体" panose="02010600040101010101" pitchFamily="2" charset="-122"/>
              <a:sym typeface="Wingdings" panose="05000000000000000000" pitchFamily="2" charset="2"/>
            </a:endParaRPr>
          </a:p>
          <a:p>
            <a:pPr eaLnBrk="1" hangingPunct="1"/>
            <a:r>
              <a:rPr lang="zh-CN" altLang="en-US" sz="2100" dirty="0">
                <a:solidFill>
                  <a:srgbClr val="FF0000"/>
                </a:solidFill>
                <a:latin typeface="华文楷体" panose="02010600040101010101" pitchFamily="2" charset="-122"/>
                <a:ea typeface="华文楷体" panose="02010600040101010101" pitchFamily="2" charset="-122"/>
                <a:sym typeface="Wingdings" panose="05000000000000000000" pitchFamily="2" charset="2"/>
              </a:rPr>
              <a:t>指示灯亮并且对应CHANNEL亮绿灯，则说明鹅颈麦与接收器正常连接。</a:t>
            </a:r>
            <a:endParaRPr lang="zh-CN" altLang="en-US" sz="2100" dirty="0">
              <a:solidFill>
                <a:srgbClr val="FF0000"/>
              </a:solidFill>
              <a:latin typeface="华文楷体" panose="02010600040101010101" pitchFamily="2" charset="-122"/>
              <a:ea typeface="华文楷体" panose="02010600040101010101" pitchFamily="2" charset="-122"/>
              <a:sym typeface="Wingdings" panose="05000000000000000000" pitchFamily="2" charset="2"/>
            </a:endParaRPr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" name="图片 14"/>
          <p:cNvPicPr>
            <a:picLocks noChangeAspect="1"/>
          </p:cNvPicPr>
          <p:nvPr/>
        </p:nvPicPr>
        <p:blipFill>
          <a:blip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30015" y="972295"/>
            <a:ext cx="5378129" cy="3083552"/>
          </a:xfrm>
          <a:prstGeom prst="rect">
            <a:avLst/>
          </a:prstGeom>
        </p:spPr>
      </p:pic>
      <p:sp>
        <p:nvSpPr>
          <p:cNvPr id="5" name="文本框 4"/>
          <p:cNvSpPr txBox="1"/>
          <p:nvPr/>
        </p:nvSpPr>
        <p:spPr>
          <a:xfrm>
            <a:off x="6420850" y="863586"/>
            <a:ext cx="2514600" cy="900246"/>
          </a:xfrm>
          <a:prstGeom prst="rect">
            <a:avLst/>
          </a:prstGeom>
          <a:noFill/>
          <a:ln>
            <a:solidFill>
              <a:srgbClr val="FF0000"/>
            </a:solidFill>
          </a:ln>
        </p:spPr>
        <p:txBody>
          <a:bodyPr wrap="square" lIns="68580" tIns="34290" rIns="68580" bIns="34290" rtlCol="0">
            <a:spAutoFit/>
          </a:bodyPr>
          <a:lstStyle/>
          <a:p>
            <a:r>
              <a:rPr lang="zh-CN" altLang="en-US" dirty="0">
                <a:latin typeface="华文楷体" panose="02010600040101010101" pitchFamily="2" charset="-122"/>
                <a:ea typeface="华文楷体" panose="02010600040101010101" pitchFamily="2" charset="-122"/>
              </a:rPr>
              <a:t>测试本地输出声音</a:t>
            </a:r>
            <a:r>
              <a:rPr lang="en-US" altLang="zh-CN" dirty="0">
                <a:latin typeface="华文楷体" panose="02010600040101010101" pitchFamily="2" charset="-122"/>
                <a:ea typeface="华文楷体" panose="02010600040101010101" pitchFamily="2" charset="-122"/>
              </a:rPr>
              <a:t>,</a:t>
            </a:r>
            <a:r>
              <a:rPr lang="zh-CN" altLang="en-US" dirty="0">
                <a:latin typeface="华文楷体" panose="02010600040101010101" pitchFamily="2" charset="-122"/>
                <a:ea typeface="华文楷体" panose="02010600040101010101" pitchFamily="2" charset="-122"/>
              </a:rPr>
              <a:t>按</a:t>
            </a:r>
            <a:r>
              <a:rPr lang="en-US" altLang="zh-CN" dirty="0">
                <a:latin typeface="华文楷体" panose="02010600040101010101" pitchFamily="2" charset="-122"/>
                <a:ea typeface="华文楷体" panose="02010600040101010101" pitchFamily="2" charset="-122"/>
              </a:rPr>
              <a:t>OK</a:t>
            </a:r>
            <a:r>
              <a:rPr lang="zh-CN" altLang="en-US" dirty="0">
                <a:latin typeface="华文楷体" panose="02010600040101010101" pitchFamily="2" charset="-122"/>
                <a:ea typeface="华文楷体" panose="02010600040101010101" pitchFamily="2" charset="-122"/>
              </a:rPr>
              <a:t>后</a:t>
            </a:r>
            <a:r>
              <a:rPr lang="en-US" altLang="zh-CN" dirty="0">
                <a:latin typeface="华文楷体" panose="02010600040101010101" pitchFamily="2" charset="-122"/>
                <a:ea typeface="华文楷体" panose="02010600040101010101" pitchFamily="2" charset="-122"/>
              </a:rPr>
              <a:t>,</a:t>
            </a:r>
            <a:r>
              <a:rPr lang="zh-CN" altLang="en-US" dirty="0">
                <a:latin typeface="华文楷体" panose="02010600040101010101" pitchFamily="2" charset="-122"/>
                <a:ea typeface="华文楷体" panose="02010600040101010101" pitchFamily="2" charset="-122"/>
              </a:rPr>
              <a:t>会听到</a:t>
            </a:r>
            <a:r>
              <a:rPr lang="en-US" altLang="zh-CN" dirty="0">
                <a:latin typeface="华文楷体" panose="02010600040101010101" pitchFamily="2" charset="-122"/>
                <a:ea typeface="华文楷体" panose="02010600040101010101" pitchFamily="2" charset="-122"/>
              </a:rPr>
              <a:t>”</a:t>
            </a:r>
            <a:r>
              <a:rPr lang="zh-CN" altLang="en-US" dirty="0">
                <a:latin typeface="华文楷体" panose="02010600040101010101" pitchFamily="2" charset="-122"/>
                <a:ea typeface="华文楷体" panose="02010600040101010101" pitchFamily="2" charset="-122"/>
              </a:rPr>
              <a:t>噔噔噔噔噔</a:t>
            </a:r>
            <a:r>
              <a:rPr lang="en-US" altLang="zh-CN" dirty="0">
                <a:latin typeface="华文楷体" panose="02010600040101010101" pitchFamily="2" charset="-122"/>
                <a:ea typeface="华文楷体" panose="02010600040101010101" pitchFamily="2" charset="-122"/>
              </a:rPr>
              <a:t>”</a:t>
            </a:r>
            <a:r>
              <a:rPr lang="zh-CN" altLang="en-US" dirty="0">
                <a:latin typeface="华文楷体" panose="02010600040101010101" pitchFamily="2" charset="-122"/>
                <a:ea typeface="华文楷体" panose="02010600040101010101" pitchFamily="2" charset="-122"/>
              </a:rPr>
              <a:t>的提示音为正常</a:t>
            </a:r>
            <a:endParaRPr lang="en-US" altLang="zh-CN" dirty="0">
              <a:latin typeface="华文楷体" panose="02010600040101010101" pitchFamily="2" charset="-122"/>
              <a:ea typeface="华文楷体" panose="02010600040101010101" pitchFamily="2" charset="-122"/>
            </a:endParaRPr>
          </a:p>
        </p:txBody>
      </p:sp>
      <p:sp>
        <p:nvSpPr>
          <p:cNvPr id="6" name="文本框 5"/>
          <p:cNvSpPr txBox="1"/>
          <p:nvPr/>
        </p:nvSpPr>
        <p:spPr>
          <a:xfrm>
            <a:off x="442533" y="555610"/>
            <a:ext cx="5153094" cy="392415"/>
          </a:xfrm>
          <a:prstGeom prst="rect">
            <a:avLst/>
          </a:prstGeom>
          <a:noFill/>
        </p:spPr>
        <p:txBody>
          <a:bodyPr wrap="none" lIns="68580" tIns="34290" rIns="68580" bIns="34290" rtlCol="0">
            <a:spAutoFit/>
          </a:bodyPr>
          <a:lstStyle/>
          <a:p>
            <a:r>
              <a:rPr lang="zh-CN" altLang="en-US" sz="2100" dirty="0">
                <a:solidFill>
                  <a:srgbClr val="FF0000"/>
                </a:solidFill>
                <a:latin typeface="华文楷体" panose="02010600040101010101" pitchFamily="2" charset="-122"/>
                <a:ea typeface="华文楷体" panose="02010600040101010101" pitchFamily="2" charset="-122"/>
              </a:rPr>
              <a:t>通过遥控器依次进入</a:t>
            </a:r>
            <a:r>
              <a:rPr lang="en-US" altLang="zh-CN" sz="2100" dirty="0">
                <a:solidFill>
                  <a:srgbClr val="FF0000"/>
                </a:solidFill>
                <a:latin typeface="华文楷体" panose="02010600040101010101" pitchFamily="2" charset="-122"/>
                <a:ea typeface="华文楷体" panose="02010600040101010101" pitchFamily="2" charset="-122"/>
              </a:rPr>
              <a:t>[</a:t>
            </a:r>
            <a:r>
              <a:rPr lang="zh-CN" altLang="en-US" sz="2100" dirty="0">
                <a:solidFill>
                  <a:srgbClr val="FF0000"/>
                </a:solidFill>
                <a:latin typeface="华文楷体" panose="02010600040101010101" pitchFamily="2" charset="-122"/>
                <a:ea typeface="华文楷体" panose="02010600040101010101" pitchFamily="2" charset="-122"/>
              </a:rPr>
              <a:t>设置</a:t>
            </a:r>
            <a:r>
              <a:rPr lang="en-US" altLang="zh-CN" sz="2100" dirty="0">
                <a:solidFill>
                  <a:srgbClr val="FF0000"/>
                </a:solidFill>
                <a:latin typeface="华文楷体" panose="02010600040101010101" pitchFamily="2" charset="-122"/>
                <a:ea typeface="华文楷体" panose="02010600040101010101" pitchFamily="2" charset="-122"/>
              </a:rPr>
              <a:t>]-[</a:t>
            </a:r>
            <a:r>
              <a:rPr lang="zh-CN" altLang="en-US" sz="2100" dirty="0">
                <a:solidFill>
                  <a:srgbClr val="FF0000"/>
                </a:solidFill>
                <a:latin typeface="华文楷体" panose="02010600040101010101" pitchFamily="2" charset="-122"/>
                <a:ea typeface="华文楷体" panose="02010600040101010101" pitchFamily="2" charset="-122"/>
              </a:rPr>
              <a:t>音频</a:t>
            </a:r>
            <a:r>
              <a:rPr lang="en-US" altLang="zh-CN" sz="2100" dirty="0">
                <a:solidFill>
                  <a:srgbClr val="FF0000"/>
                </a:solidFill>
                <a:latin typeface="华文楷体" panose="02010600040101010101" pitchFamily="2" charset="-122"/>
                <a:ea typeface="华文楷体" panose="02010600040101010101" pitchFamily="2" charset="-122"/>
              </a:rPr>
              <a:t>]</a:t>
            </a:r>
            <a:r>
              <a:rPr lang="zh-CN" altLang="en-US" sz="2100" dirty="0">
                <a:solidFill>
                  <a:srgbClr val="FF0000"/>
                </a:solidFill>
                <a:latin typeface="华文楷体" panose="02010600040101010101" pitchFamily="2" charset="-122"/>
                <a:ea typeface="华文楷体" panose="02010600040101010101" pitchFamily="2" charset="-122"/>
              </a:rPr>
              <a:t>后</a:t>
            </a:r>
            <a:r>
              <a:rPr lang="en-US" altLang="zh-CN" sz="2100" dirty="0">
                <a:solidFill>
                  <a:srgbClr val="FF0000"/>
                </a:solidFill>
                <a:latin typeface="华文楷体" panose="02010600040101010101" pitchFamily="2" charset="-122"/>
                <a:ea typeface="华文楷体" panose="02010600040101010101" pitchFamily="2" charset="-122"/>
              </a:rPr>
              <a:t>,</a:t>
            </a:r>
            <a:r>
              <a:rPr lang="zh-CN" altLang="en-US" sz="2100" dirty="0">
                <a:solidFill>
                  <a:srgbClr val="FF0000"/>
                </a:solidFill>
                <a:latin typeface="华文楷体" panose="02010600040101010101" pitchFamily="2" charset="-122"/>
                <a:ea typeface="华文楷体" panose="02010600040101010101" pitchFamily="2" charset="-122"/>
              </a:rPr>
              <a:t>如下图</a:t>
            </a:r>
            <a:endParaRPr lang="zh-CN" altLang="en-US" sz="2100" dirty="0">
              <a:solidFill>
                <a:srgbClr val="FF0000"/>
              </a:solidFill>
              <a:latin typeface="华文楷体" panose="02010600040101010101" pitchFamily="2" charset="-122"/>
              <a:ea typeface="华文楷体" panose="02010600040101010101" pitchFamily="2" charset="-122"/>
            </a:endParaRPr>
          </a:p>
        </p:txBody>
      </p:sp>
      <p:sp>
        <p:nvSpPr>
          <p:cNvPr id="7" name="文本框 6"/>
          <p:cNvSpPr txBox="1"/>
          <p:nvPr/>
        </p:nvSpPr>
        <p:spPr>
          <a:xfrm>
            <a:off x="1933439" y="2775324"/>
            <a:ext cx="2178504" cy="253916"/>
          </a:xfrm>
          <a:prstGeom prst="rect">
            <a:avLst/>
          </a:prstGeom>
          <a:noFill/>
          <a:ln w="19050">
            <a:solidFill>
              <a:srgbClr val="FF0000"/>
            </a:solidFill>
          </a:ln>
        </p:spPr>
        <p:txBody>
          <a:bodyPr wrap="square" lIns="68580" tIns="34290" rIns="68580" bIns="34290" rtlCol="0">
            <a:spAutoFit/>
          </a:bodyPr>
          <a:lstStyle/>
          <a:p>
            <a:endParaRPr lang="en-US" altLang="zh-CN" sz="1200" dirty="0">
              <a:latin typeface="华文楷体" panose="02010600040101010101" pitchFamily="2" charset="-122"/>
              <a:ea typeface="华文楷体" panose="02010600040101010101" pitchFamily="2" charset="-122"/>
            </a:endParaRPr>
          </a:p>
        </p:txBody>
      </p:sp>
      <p:sp>
        <p:nvSpPr>
          <p:cNvPr id="8" name="文本框 7"/>
          <p:cNvSpPr txBox="1"/>
          <p:nvPr/>
        </p:nvSpPr>
        <p:spPr>
          <a:xfrm>
            <a:off x="1929828" y="3162039"/>
            <a:ext cx="2178504" cy="253916"/>
          </a:xfrm>
          <a:prstGeom prst="rect">
            <a:avLst/>
          </a:prstGeom>
          <a:noFill/>
          <a:ln w="19050">
            <a:solidFill>
              <a:srgbClr val="FF0000"/>
            </a:solidFill>
          </a:ln>
        </p:spPr>
        <p:txBody>
          <a:bodyPr wrap="square" lIns="68580" tIns="34290" rIns="68580" bIns="34290" rtlCol="0">
            <a:spAutoFit/>
          </a:bodyPr>
          <a:lstStyle/>
          <a:p>
            <a:endParaRPr lang="en-US" altLang="zh-CN" sz="1200" dirty="0">
              <a:latin typeface="华文楷体" panose="02010600040101010101" pitchFamily="2" charset="-122"/>
              <a:ea typeface="华文楷体" panose="02010600040101010101" pitchFamily="2" charset="-122"/>
            </a:endParaRPr>
          </a:p>
        </p:txBody>
      </p:sp>
      <p:sp>
        <p:nvSpPr>
          <p:cNvPr id="9" name="文本框 8"/>
          <p:cNvSpPr txBox="1"/>
          <p:nvPr/>
        </p:nvSpPr>
        <p:spPr>
          <a:xfrm>
            <a:off x="6420850" y="1682833"/>
            <a:ext cx="2514600" cy="2839239"/>
          </a:xfrm>
          <a:prstGeom prst="rect">
            <a:avLst/>
          </a:prstGeom>
          <a:noFill/>
          <a:ln>
            <a:solidFill>
              <a:srgbClr val="FF0000"/>
            </a:solidFill>
          </a:ln>
        </p:spPr>
        <p:txBody>
          <a:bodyPr wrap="square" lIns="68580" tIns="34290" rIns="68580" bIns="34290" rtlCol="0">
            <a:spAutoFit/>
          </a:bodyPr>
          <a:lstStyle/>
          <a:p>
            <a:r>
              <a:rPr lang="zh-CN" altLang="en-US" dirty="0">
                <a:latin typeface="华文楷体" panose="02010600040101010101" pitchFamily="2" charset="-122"/>
                <a:ea typeface="华文楷体" panose="02010600040101010101" pitchFamily="2" charset="-122"/>
              </a:rPr>
              <a:t>测试本地输入声音</a:t>
            </a:r>
            <a:r>
              <a:rPr lang="en-US" altLang="zh-CN" dirty="0">
                <a:latin typeface="华文楷体" panose="02010600040101010101" pitchFamily="2" charset="-122"/>
                <a:ea typeface="华文楷体" panose="02010600040101010101" pitchFamily="2" charset="-122"/>
              </a:rPr>
              <a:t>,</a:t>
            </a:r>
            <a:r>
              <a:rPr lang="zh-CN" altLang="en-US" dirty="0">
                <a:latin typeface="华文楷体" panose="02010600040101010101" pitchFamily="2" charset="-122"/>
                <a:ea typeface="华文楷体" panose="02010600040101010101" pitchFamily="2" charset="-122"/>
              </a:rPr>
              <a:t>按下后显示</a:t>
            </a:r>
            <a:endParaRPr lang="en-US" altLang="zh-CN" dirty="0">
              <a:latin typeface="华文楷体" panose="02010600040101010101" pitchFamily="2" charset="-122"/>
              <a:ea typeface="华文楷体" panose="02010600040101010101" pitchFamily="2" charset="-122"/>
            </a:endParaRPr>
          </a:p>
          <a:p>
            <a:endParaRPr lang="en-US" altLang="zh-CN" dirty="0">
              <a:latin typeface="华文楷体" panose="02010600040101010101" pitchFamily="2" charset="-122"/>
              <a:ea typeface="华文楷体" panose="02010600040101010101" pitchFamily="2" charset="-122"/>
            </a:endParaRPr>
          </a:p>
          <a:p>
            <a:endParaRPr lang="en-US" altLang="zh-CN" dirty="0">
              <a:latin typeface="华文楷体" panose="02010600040101010101" pitchFamily="2" charset="-122"/>
              <a:ea typeface="华文楷体" panose="02010600040101010101" pitchFamily="2" charset="-122"/>
            </a:endParaRPr>
          </a:p>
          <a:p>
            <a:endParaRPr lang="en-US" altLang="zh-CN" dirty="0">
              <a:latin typeface="华文楷体" panose="02010600040101010101" pitchFamily="2" charset="-122"/>
              <a:ea typeface="华文楷体" panose="02010600040101010101" pitchFamily="2" charset="-122"/>
            </a:endParaRPr>
          </a:p>
          <a:p>
            <a:endParaRPr lang="en-US" altLang="zh-CN" dirty="0">
              <a:latin typeface="华文楷体" panose="02010600040101010101" pitchFamily="2" charset="-122"/>
              <a:ea typeface="华文楷体" panose="02010600040101010101" pitchFamily="2" charset="-122"/>
            </a:endParaRPr>
          </a:p>
          <a:p>
            <a:endParaRPr lang="en-US" altLang="zh-CN" dirty="0">
              <a:latin typeface="华文楷体" panose="02010600040101010101" pitchFamily="2" charset="-122"/>
              <a:ea typeface="华文楷体" panose="02010600040101010101" pitchFamily="2" charset="-122"/>
            </a:endParaRPr>
          </a:p>
          <a:p>
            <a:r>
              <a:rPr lang="zh-CN" altLang="en-US" dirty="0">
                <a:latin typeface="华文楷体" panose="02010600040101010101" pitchFamily="2" charset="-122"/>
                <a:ea typeface="华文楷体" panose="02010600040101010101" pitchFamily="2" charset="-122"/>
              </a:rPr>
              <a:t>时</a:t>
            </a:r>
            <a:r>
              <a:rPr lang="en-US" altLang="zh-CN" dirty="0">
                <a:latin typeface="华文楷体" panose="02010600040101010101" pitchFamily="2" charset="-122"/>
                <a:ea typeface="华文楷体" panose="02010600040101010101" pitchFamily="2" charset="-122"/>
              </a:rPr>
              <a:t>,</a:t>
            </a:r>
            <a:r>
              <a:rPr lang="zh-CN" altLang="en-US" dirty="0">
                <a:latin typeface="华文楷体" panose="02010600040101010101" pitchFamily="2" charset="-122"/>
                <a:ea typeface="华文楷体" panose="02010600040101010101" pitchFamily="2" charset="-122"/>
              </a:rPr>
              <a:t>对麦克风说话</a:t>
            </a:r>
            <a:r>
              <a:rPr lang="en-US" altLang="zh-CN" dirty="0">
                <a:latin typeface="华文楷体" panose="02010600040101010101" pitchFamily="2" charset="-122"/>
                <a:ea typeface="华文楷体" panose="02010600040101010101" pitchFamily="2" charset="-122"/>
              </a:rPr>
              <a:t>,</a:t>
            </a:r>
            <a:r>
              <a:rPr lang="zh-CN" altLang="en-US" dirty="0">
                <a:latin typeface="华文楷体" panose="02010600040101010101" pitchFamily="2" charset="-122"/>
                <a:ea typeface="华文楷体" panose="02010600040101010101" pitchFamily="2" charset="-122"/>
              </a:rPr>
              <a:t>本地会播放自己的声音为正常</a:t>
            </a:r>
            <a:endParaRPr lang="en-US" altLang="zh-CN" dirty="0">
              <a:latin typeface="华文楷体" panose="02010600040101010101" pitchFamily="2" charset="-122"/>
              <a:ea typeface="华文楷体" panose="02010600040101010101" pitchFamily="2" charset="-122"/>
            </a:endParaRPr>
          </a:p>
        </p:txBody>
      </p:sp>
      <p:pic>
        <p:nvPicPr>
          <p:cNvPr id="10" name="图片 9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584134" y="2514071"/>
            <a:ext cx="1958387" cy="962383"/>
          </a:xfrm>
          <a:prstGeom prst="rect">
            <a:avLst/>
          </a:prstGeom>
        </p:spPr>
      </p:pic>
      <p:sp>
        <p:nvSpPr>
          <p:cNvPr id="11" name="文本框 10"/>
          <p:cNvSpPr txBox="1"/>
          <p:nvPr/>
        </p:nvSpPr>
        <p:spPr>
          <a:xfrm>
            <a:off x="442533" y="4312499"/>
            <a:ext cx="5579534" cy="715580"/>
          </a:xfrm>
          <a:prstGeom prst="rect">
            <a:avLst/>
          </a:prstGeom>
          <a:noFill/>
        </p:spPr>
        <p:txBody>
          <a:bodyPr wrap="square" lIns="68580" tIns="34290" rIns="68580" bIns="34290" rtlCol="0">
            <a:spAutoFit/>
          </a:bodyPr>
          <a:lstStyle/>
          <a:p>
            <a:r>
              <a:rPr lang="zh-CN" altLang="en-US" sz="2100" dirty="0">
                <a:solidFill>
                  <a:srgbClr val="FF0000"/>
                </a:solidFill>
                <a:latin typeface="华文楷体" panose="02010600040101010101" pitchFamily="2" charset="-122"/>
                <a:ea typeface="华文楷体" panose="02010600040101010101" pitchFamily="2" charset="-122"/>
              </a:rPr>
              <a:t>以上两个测试都正常表示本地音频正常</a:t>
            </a:r>
            <a:r>
              <a:rPr lang="en-US" altLang="zh-CN" sz="2100" dirty="0">
                <a:solidFill>
                  <a:srgbClr val="FF0000"/>
                </a:solidFill>
                <a:latin typeface="华文楷体" panose="02010600040101010101" pitchFamily="2" charset="-122"/>
                <a:ea typeface="华文楷体" panose="02010600040101010101" pitchFamily="2" charset="-122"/>
              </a:rPr>
              <a:t>,</a:t>
            </a:r>
            <a:r>
              <a:rPr lang="zh-CN" altLang="en-US" sz="2100" dirty="0">
                <a:solidFill>
                  <a:srgbClr val="FF0000"/>
                </a:solidFill>
                <a:latin typeface="华文楷体" panose="02010600040101010101" pitchFamily="2" charset="-122"/>
                <a:ea typeface="华文楷体" panose="02010600040101010101" pitchFamily="2" charset="-122"/>
              </a:rPr>
              <a:t>若还有声音问题则为对方声音问题</a:t>
            </a:r>
            <a:r>
              <a:rPr lang="en-US" altLang="zh-CN" sz="2100" dirty="0">
                <a:solidFill>
                  <a:srgbClr val="FF0000"/>
                </a:solidFill>
                <a:latin typeface="华文楷体" panose="02010600040101010101" pitchFamily="2" charset="-122"/>
                <a:ea typeface="华文楷体" panose="02010600040101010101" pitchFamily="2" charset="-122"/>
              </a:rPr>
              <a:t>.</a:t>
            </a:r>
            <a:endParaRPr lang="zh-CN" altLang="en-US" sz="2100" dirty="0">
              <a:solidFill>
                <a:srgbClr val="FF0000"/>
              </a:solidFill>
              <a:latin typeface="华文楷体" panose="02010600040101010101" pitchFamily="2" charset="-122"/>
              <a:ea typeface="华文楷体" panose="02010600040101010101" pitchFamily="2" charset="-122"/>
            </a:endParaRPr>
          </a:p>
        </p:txBody>
      </p:sp>
      <p:cxnSp>
        <p:nvCxnSpPr>
          <p:cNvPr id="13" name="肘形连接符 12"/>
          <p:cNvCxnSpPr>
            <a:stCxn id="5" idx="1"/>
            <a:endCxn id="7" idx="3"/>
          </p:cNvCxnSpPr>
          <p:nvPr/>
        </p:nvCxnSpPr>
        <p:spPr>
          <a:xfrm rot="10800000" flipV="1">
            <a:off x="4111944" y="1313708"/>
            <a:ext cx="2308907" cy="1588573"/>
          </a:xfrm>
          <a:prstGeom prst="bentConnector3">
            <a:avLst>
              <a:gd name="adj1" fmla="val 50000"/>
            </a:avLst>
          </a:prstGeom>
          <a:ln w="3810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8" name="肘形连接符 17"/>
          <p:cNvCxnSpPr>
            <a:stCxn id="9" idx="1"/>
            <a:endCxn id="8" idx="3"/>
          </p:cNvCxnSpPr>
          <p:nvPr/>
        </p:nvCxnSpPr>
        <p:spPr>
          <a:xfrm rot="10800000" flipV="1">
            <a:off x="4108332" y="3102453"/>
            <a:ext cx="2312518" cy="186544"/>
          </a:xfrm>
          <a:prstGeom prst="bentConnector3">
            <a:avLst>
              <a:gd name="adj1" fmla="val 50000"/>
            </a:avLst>
          </a:prstGeom>
          <a:ln w="3810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矩形 13"/>
          <p:cNvSpPr/>
          <p:nvPr/>
        </p:nvSpPr>
        <p:spPr>
          <a:xfrm>
            <a:off x="345950" y="90640"/>
            <a:ext cx="3073970" cy="3724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30000"/>
              </a:lnSpc>
            </a:pPr>
            <a:r>
              <a:rPr kumimoji="1" lang="zh-CN" altLang="en-US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终端调试</a:t>
            </a:r>
            <a:r>
              <a:rPr kumimoji="1" lang="en-US" altLang="zh-CN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—</a:t>
            </a:r>
            <a:r>
              <a:rPr kumimoji="1" lang="zh-CN" altLang="en-US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检查本地声音输入输出</a:t>
            </a:r>
            <a:endParaRPr kumimoji="1" lang="en-US" altLang="zh-CN" sz="1400" b="1" dirty="0">
              <a:solidFill>
                <a:srgbClr val="FFFFFF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" name="矩形 30"/>
          <p:cNvSpPr/>
          <p:nvPr/>
        </p:nvSpPr>
        <p:spPr>
          <a:xfrm>
            <a:off x="71755" y="4298315"/>
            <a:ext cx="4416425" cy="784860"/>
          </a:xfrm>
          <a:prstGeom prst="rect">
            <a:avLst/>
          </a:prstGeom>
          <a:solidFill>
            <a:schemeClr val="bg1"/>
          </a:solidFill>
          <a:ln w="9525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p>
            <a:pPr>
              <a:lnSpc>
                <a:spcPct val="150000"/>
              </a:lnSpc>
            </a:pPr>
            <a:endParaRPr lang="en-US" altLang="zh-CN" sz="1600" b="1" dirty="0">
              <a:solidFill>
                <a:schemeClr val="tx1"/>
              </a:solidFill>
              <a:latin typeface="华文楷体" panose="02010600040101010101" pitchFamily="2" charset="-122"/>
              <a:ea typeface="华文楷体" panose="02010600040101010101" pitchFamily="2" charset="-122"/>
            </a:endParaRPr>
          </a:p>
        </p:txBody>
      </p:sp>
      <p:sp>
        <p:nvSpPr>
          <p:cNvPr id="15" name="矩形 14"/>
          <p:cNvSpPr/>
          <p:nvPr/>
        </p:nvSpPr>
        <p:spPr>
          <a:xfrm>
            <a:off x="52070" y="662940"/>
            <a:ext cx="2807970" cy="1127760"/>
          </a:xfrm>
          <a:prstGeom prst="rect">
            <a:avLst/>
          </a:prstGeom>
          <a:solidFill>
            <a:schemeClr val="bg1"/>
          </a:solidFill>
          <a:ln w="9525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/>
          </a:p>
        </p:txBody>
      </p:sp>
      <p:sp>
        <p:nvSpPr>
          <p:cNvPr id="14" name="矩形 13"/>
          <p:cNvSpPr/>
          <p:nvPr/>
        </p:nvSpPr>
        <p:spPr>
          <a:xfrm>
            <a:off x="345950" y="90640"/>
            <a:ext cx="3073970" cy="3724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30000"/>
              </a:lnSpc>
            </a:pPr>
            <a:r>
              <a:rPr kumimoji="1" lang="zh-CN" altLang="en-US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终端调试</a:t>
            </a:r>
            <a:r>
              <a:rPr kumimoji="1" lang="en-US" altLang="zh-CN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—</a:t>
            </a:r>
            <a:r>
              <a:rPr kumimoji="1" lang="zh-CN" altLang="en-US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主屏输出界面说明</a:t>
            </a:r>
            <a:endParaRPr kumimoji="1" lang="en-US" altLang="zh-CN" sz="1400" b="1" dirty="0">
              <a:solidFill>
                <a:srgbClr val="FFFFFF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pic>
        <p:nvPicPr>
          <p:cNvPr id="2" name="图片 1"/>
          <p:cNvPicPr>
            <a:picLocks noChangeAspect="1"/>
          </p:cNvPicPr>
          <p:nvPr/>
        </p:nvPicPr>
        <p:blipFill>
          <a:blip r:embed="rId1"/>
          <a:stretch>
            <a:fillRect/>
          </a:stretch>
        </p:blipFill>
        <p:spPr>
          <a:xfrm>
            <a:off x="3482975" y="627380"/>
            <a:ext cx="4810760" cy="3671570"/>
          </a:xfrm>
          <a:prstGeom prst="rect">
            <a:avLst/>
          </a:prstGeom>
        </p:spPr>
      </p:pic>
      <p:sp>
        <p:nvSpPr>
          <p:cNvPr id="29" name="矩形 28"/>
          <p:cNvSpPr/>
          <p:nvPr/>
        </p:nvSpPr>
        <p:spPr>
          <a:xfrm>
            <a:off x="81280" y="1925320"/>
            <a:ext cx="2807970" cy="2005965"/>
          </a:xfrm>
          <a:prstGeom prst="rect">
            <a:avLst/>
          </a:prstGeom>
          <a:solidFill>
            <a:schemeClr val="bg1"/>
          </a:solidFill>
          <a:ln w="9525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>
              <a:lnSpc>
                <a:spcPct val="150000"/>
              </a:lnSpc>
            </a:pPr>
            <a:endParaRPr lang="en-US" altLang="zh-CN" sz="1600" b="1" dirty="0">
              <a:solidFill>
                <a:schemeClr val="tx1"/>
              </a:solidFill>
              <a:latin typeface="华文楷体" panose="02010600040101010101" pitchFamily="2" charset="-122"/>
              <a:ea typeface="华文楷体" panose="02010600040101010101" pitchFamily="2" charset="-122"/>
            </a:endParaRPr>
          </a:p>
        </p:txBody>
      </p:sp>
      <p:sp>
        <p:nvSpPr>
          <p:cNvPr id="16" name="TextBox 15"/>
          <p:cNvSpPr txBox="1"/>
          <p:nvPr/>
        </p:nvSpPr>
        <p:spPr>
          <a:xfrm>
            <a:off x="51872" y="662760"/>
            <a:ext cx="2358195" cy="10618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zh-CN" altLang="en-US" sz="2100" dirty="0">
                <a:solidFill>
                  <a:srgbClr val="FF0000"/>
                </a:solidFill>
                <a:latin typeface="华文楷体" panose="02010600040101010101" pitchFamily="2" charset="-122"/>
                <a:ea typeface="华文楷体" panose="02010600040101010101" pitchFamily="2" charset="-122"/>
              </a:rPr>
              <a:t>正常状态为绿色并显示号码，其他均为异常</a:t>
            </a:r>
            <a:endParaRPr lang="zh-CN" altLang="en-US" sz="2100" dirty="0">
              <a:solidFill>
                <a:srgbClr val="FF0000"/>
              </a:solidFill>
              <a:latin typeface="华文楷体" panose="02010600040101010101" pitchFamily="2" charset="-122"/>
              <a:ea typeface="华文楷体" panose="02010600040101010101" pitchFamily="2" charset="-122"/>
            </a:endParaRPr>
          </a:p>
        </p:txBody>
      </p:sp>
      <p:cxnSp>
        <p:nvCxnSpPr>
          <p:cNvPr id="23" name="肘形连接符 22"/>
          <p:cNvCxnSpPr>
            <a:stCxn id="15" idx="3"/>
          </p:cNvCxnSpPr>
          <p:nvPr/>
        </p:nvCxnSpPr>
        <p:spPr>
          <a:xfrm flipV="1">
            <a:off x="2860067" y="759810"/>
            <a:ext cx="953347" cy="467175"/>
          </a:xfrm>
          <a:prstGeom prst="bentConnector3">
            <a:avLst>
              <a:gd name="adj1" fmla="val 99691"/>
            </a:avLst>
          </a:prstGeom>
          <a:ln w="28575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27" name="图片 26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938145" y="2669540"/>
            <a:ext cx="481965" cy="408305"/>
          </a:xfrm>
          <a:prstGeom prst="rect">
            <a:avLst/>
          </a:prstGeom>
        </p:spPr>
      </p:pic>
      <p:sp>
        <p:nvSpPr>
          <p:cNvPr id="32" name="矩形 31"/>
          <p:cNvSpPr/>
          <p:nvPr/>
        </p:nvSpPr>
        <p:spPr>
          <a:xfrm flipV="1">
            <a:off x="3482975" y="628015"/>
            <a:ext cx="767080" cy="215265"/>
          </a:xfrm>
          <a:prstGeom prst="rect">
            <a:avLst/>
          </a:prstGeom>
          <a:noFill/>
          <a:ln w="28575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/>
          </a:p>
        </p:txBody>
      </p:sp>
      <p:sp>
        <p:nvSpPr>
          <p:cNvPr id="33" name="矩形 32"/>
          <p:cNvSpPr/>
          <p:nvPr/>
        </p:nvSpPr>
        <p:spPr>
          <a:xfrm flipV="1">
            <a:off x="4336415" y="628015"/>
            <a:ext cx="301625" cy="215265"/>
          </a:xfrm>
          <a:prstGeom prst="rect">
            <a:avLst/>
          </a:prstGeom>
          <a:noFill/>
          <a:ln w="28575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/>
          </a:p>
        </p:txBody>
      </p:sp>
      <p:cxnSp>
        <p:nvCxnSpPr>
          <p:cNvPr id="34" name="肘形连接符 33"/>
          <p:cNvCxnSpPr/>
          <p:nvPr/>
        </p:nvCxnSpPr>
        <p:spPr>
          <a:xfrm rot="16200000">
            <a:off x="2378075" y="1381125"/>
            <a:ext cx="2664460" cy="1588770"/>
          </a:xfrm>
          <a:prstGeom prst="bentConnector3">
            <a:avLst>
              <a:gd name="adj1" fmla="val 49976"/>
            </a:avLst>
          </a:prstGeom>
          <a:ln w="28575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37" name="图片 36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53210" y="4328140"/>
            <a:ext cx="242841" cy="249068"/>
          </a:xfrm>
          <a:prstGeom prst="rect">
            <a:avLst/>
          </a:prstGeom>
        </p:spPr>
      </p:pic>
      <p:pic>
        <p:nvPicPr>
          <p:cNvPr id="38" name="图片 37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58925" y="2442805"/>
            <a:ext cx="242840" cy="230699"/>
          </a:xfrm>
          <a:prstGeom prst="rect">
            <a:avLst/>
          </a:prstGeom>
        </p:spPr>
      </p:pic>
      <p:pic>
        <p:nvPicPr>
          <p:cNvPr id="39" name="图片 38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58925" y="2947475"/>
            <a:ext cx="242840" cy="232298"/>
          </a:xfrm>
          <a:prstGeom prst="rect">
            <a:avLst/>
          </a:prstGeom>
        </p:spPr>
      </p:pic>
      <p:sp>
        <p:nvSpPr>
          <p:cNvPr id="41" name="TextBox 40"/>
          <p:cNvSpPr txBox="1"/>
          <p:nvPr/>
        </p:nvSpPr>
        <p:spPr>
          <a:xfrm>
            <a:off x="401290" y="4298223"/>
            <a:ext cx="2266454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zh-CN" altLang="en-US" sz="1400" dirty="0">
                <a:solidFill>
                  <a:srgbClr val="FF0000"/>
                </a:solidFill>
                <a:latin typeface="华文楷体" panose="02010600040101010101" pitchFamily="2" charset="-122"/>
                <a:ea typeface="华文楷体" panose="02010600040101010101" pitchFamily="2" charset="-122"/>
              </a:rPr>
              <a:t>自动接听，有此图标正常</a:t>
            </a:r>
            <a:endParaRPr lang="zh-CN" altLang="en-US" sz="1400" dirty="0">
              <a:solidFill>
                <a:srgbClr val="FF0000"/>
              </a:solidFill>
              <a:latin typeface="华文楷体" panose="02010600040101010101" pitchFamily="2" charset="-122"/>
              <a:ea typeface="华文楷体" panose="02010600040101010101" pitchFamily="2" charset="-122"/>
            </a:endParaRPr>
          </a:p>
        </p:txBody>
      </p:sp>
      <p:sp>
        <p:nvSpPr>
          <p:cNvPr id="44" name="TextBox 43"/>
          <p:cNvSpPr txBox="1"/>
          <p:nvPr/>
        </p:nvSpPr>
        <p:spPr>
          <a:xfrm>
            <a:off x="467965" y="2339478"/>
            <a:ext cx="2266454" cy="523220"/>
          </a:xfrm>
          <a:prstGeom prst="rect">
            <a:avLst/>
          </a:prstGeom>
          <a:solidFill>
            <a:srgbClr val="FFFF00"/>
          </a:solidFill>
        </p:spPr>
        <p:txBody>
          <a:bodyPr wrap="square" rtlCol="0">
            <a:spAutoFit/>
          </a:bodyPr>
          <a:lstStyle/>
          <a:p>
            <a:r>
              <a:rPr lang="zh-CN" altLang="en-US" sz="1400" dirty="0">
                <a:solidFill>
                  <a:srgbClr val="FF0000"/>
                </a:solidFill>
                <a:latin typeface="华文楷体" panose="02010600040101010101" pitchFamily="2" charset="-122"/>
                <a:ea typeface="华文楷体" panose="02010600040101010101" pitchFamily="2" charset="-122"/>
              </a:rPr>
              <a:t>禁音，有此图标将听不到声音</a:t>
            </a:r>
            <a:endParaRPr lang="zh-CN" altLang="en-US" sz="1400" dirty="0">
              <a:solidFill>
                <a:srgbClr val="FF0000"/>
              </a:solidFill>
              <a:latin typeface="华文楷体" panose="02010600040101010101" pitchFamily="2" charset="-122"/>
              <a:ea typeface="华文楷体" panose="02010600040101010101" pitchFamily="2" charset="-122"/>
            </a:endParaRPr>
          </a:p>
        </p:txBody>
      </p:sp>
      <p:sp>
        <p:nvSpPr>
          <p:cNvPr id="45" name="TextBox 44"/>
          <p:cNvSpPr txBox="1"/>
          <p:nvPr/>
        </p:nvSpPr>
        <p:spPr>
          <a:xfrm>
            <a:off x="467995" y="3348355"/>
            <a:ext cx="2266950" cy="521970"/>
          </a:xfrm>
          <a:prstGeom prst="rect">
            <a:avLst/>
          </a:prstGeom>
          <a:solidFill>
            <a:srgbClr val="FFFF00"/>
          </a:solidFill>
        </p:spPr>
        <p:txBody>
          <a:bodyPr wrap="square" rtlCol="0">
            <a:spAutoFit/>
          </a:bodyPr>
          <a:lstStyle/>
          <a:p>
            <a:r>
              <a:rPr lang="zh-CN" altLang="en-US" sz="1400" dirty="0">
                <a:solidFill>
                  <a:srgbClr val="FF0000"/>
                </a:solidFill>
                <a:latin typeface="华文楷体" panose="02010600040101010101" pitchFamily="2" charset="-122"/>
                <a:ea typeface="华文楷体" panose="02010600040101010101" pitchFamily="2" charset="-122"/>
              </a:rPr>
              <a:t>禁麦，有此图标对端听不到声音</a:t>
            </a:r>
            <a:endParaRPr lang="zh-CN" altLang="en-US" sz="1400" dirty="0">
              <a:solidFill>
                <a:srgbClr val="FF0000"/>
              </a:solidFill>
              <a:latin typeface="华文楷体" panose="02010600040101010101" pitchFamily="2" charset="-122"/>
              <a:ea typeface="华文楷体" panose="02010600040101010101" pitchFamily="2" charset="-122"/>
            </a:endParaRPr>
          </a:p>
        </p:txBody>
      </p:sp>
      <p:pic>
        <p:nvPicPr>
          <p:cNvPr id="46" name="图片 45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156518" y="3439560"/>
            <a:ext cx="245247" cy="245247"/>
          </a:xfrm>
          <a:prstGeom prst="rect">
            <a:avLst/>
          </a:prstGeom>
        </p:spPr>
      </p:pic>
      <p:sp>
        <p:nvSpPr>
          <p:cNvPr id="47" name="TextBox 46"/>
          <p:cNvSpPr txBox="1"/>
          <p:nvPr/>
        </p:nvSpPr>
        <p:spPr>
          <a:xfrm>
            <a:off x="467965" y="2843513"/>
            <a:ext cx="2266454" cy="523220"/>
          </a:xfrm>
          <a:prstGeom prst="rect">
            <a:avLst/>
          </a:prstGeom>
          <a:solidFill>
            <a:srgbClr val="FFFF00"/>
          </a:solidFill>
        </p:spPr>
        <p:txBody>
          <a:bodyPr wrap="square" rtlCol="0">
            <a:spAutoFit/>
          </a:bodyPr>
          <a:lstStyle/>
          <a:p>
            <a:r>
              <a:rPr lang="zh-CN" altLang="en-US" sz="1400" dirty="0">
                <a:solidFill>
                  <a:srgbClr val="FF0000"/>
                </a:solidFill>
                <a:latin typeface="华文楷体" panose="02010600040101010101" pitchFamily="2" charset="-122"/>
                <a:ea typeface="华文楷体" panose="02010600040101010101" pitchFamily="2" charset="-122"/>
              </a:rPr>
              <a:t>免打扰，有此图标将无法入会</a:t>
            </a:r>
            <a:endParaRPr lang="zh-CN" altLang="en-US" sz="1400" dirty="0">
              <a:solidFill>
                <a:srgbClr val="FF0000"/>
              </a:solidFill>
              <a:latin typeface="华文楷体" panose="02010600040101010101" pitchFamily="2" charset="-122"/>
              <a:ea typeface="华文楷体" panose="02010600040101010101" pitchFamily="2" charset="-122"/>
            </a:endParaRPr>
          </a:p>
        </p:txBody>
      </p:sp>
      <p:sp>
        <p:nvSpPr>
          <p:cNvPr id="22" name="TextBox 21"/>
          <p:cNvSpPr txBox="1"/>
          <p:nvPr/>
        </p:nvSpPr>
        <p:spPr>
          <a:xfrm>
            <a:off x="5709176" y="4371033"/>
            <a:ext cx="2358195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zh-CN" altLang="en-US" sz="2100" dirty="0">
                <a:solidFill>
                  <a:srgbClr val="FF0000"/>
                </a:solidFill>
                <a:latin typeface="华文楷体" panose="02010600040101010101" pitchFamily="2" charset="-122"/>
                <a:ea typeface="华文楷体" panose="02010600040101010101" pitchFamily="2" charset="-122"/>
              </a:rPr>
              <a:t>按遥控器确认键进入主屏设置界面</a:t>
            </a:r>
            <a:endParaRPr lang="zh-CN" altLang="en-US" sz="2100" dirty="0">
              <a:solidFill>
                <a:srgbClr val="FF0000"/>
              </a:solidFill>
              <a:latin typeface="华文楷体" panose="02010600040101010101" pitchFamily="2" charset="-122"/>
              <a:ea typeface="华文楷体" panose="02010600040101010101" pitchFamily="2" charset="-122"/>
            </a:endParaRPr>
          </a:p>
        </p:txBody>
      </p:sp>
      <p:sp>
        <p:nvSpPr>
          <p:cNvPr id="4" name="矩形 3"/>
          <p:cNvSpPr/>
          <p:nvPr/>
        </p:nvSpPr>
        <p:spPr>
          <a:xfrm flipV="1">
            <a:off x="3569335" y="3390900"/>
            <a:ext cx="767080" cy="215265"/>
          </a:xfrm>
          <a:prstGeom prst="rect">
            <a:avLst/>
          </a:prstGeom>
          <a:noFill/>
          <a:ln w="28575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p>
            <a:pPr algn="ctr"/>
            <a:endParaRPr lang="zh-CN" altLang="en-US"/>
          </a:p>
        </p:txBody>
      </p:sp>
      <p:cxnSp>
        <p:nvCxnSpPr>
          <p:cNvPr id="5" name="直接箭头连接符 4"/>
          <p:cNvCxnSpPr>
            <a:endCxn id="4" idx="1"/>
          </p:cNvCxnSpPr>
          <p:nvPr/>
        </p:nvCxnSpPr>
        <p:spPr>
          <a:xfrm flipV="1">
            <a:off x="2844165" y="3498850"/>
            <a:ext cx="725170" cy="8890"/>
          </a:xfrm>
          <a:prstGeom prst="straightConnector1">
            <a:avLst/>
          </a:prstGeom>
          <a:ln w="38100">
            <a:solidFill>
              <a:srgbClr val="FF0000"/>
            </a:solidFill>
            <a:tailEnd type="arrow" w="med" len="med"/>
          </a:ln>
        </p:spPr>
        <p:style>
          <a:lnRef idx="1">
            <a:schemeClr val="accent2"/>
          </a:lnRef>
          <a:fillRef idx="0">
            <a:schemeClr val="accent2"/>
          </a:fillRef>
          <a:effectRef idx="0">
            <a:schemeClr val="accent2"/>
          </a:effectRef>
          <a:fontRef idx="minor">
            <a:schemeClr val="tx1"/>
          </a:fontRef>
        </p:style>
      </p:cxnSp>
      <p:pic>
        <p:nvPicPr>
          <p:cNvPr id="8" name="图片 7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1046480" y="1983740"/>
            <a:ext cx="819150" cy="314960"/>
          </a:xfrm>
          <a:prstGeom prst="rect">
            <a:avLst/>
          </a:prstGeom>
        </p:spPr>
      </p:pic>
      <p:pic>
        <p:nvPicPr>
          <p:cNvPr id="9" name="图片 8"/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596900" y="1984375"/>
            <a:ext cx="342900" cy="314325"/>
          </a:xfrm>
          <a:prstGeom prst="rect">
            <a:avLst/>
          </a:prstGeom>
        </p:spPr>
      </p:pic>
      <p:pic>
        <p:nvPicPr>
          <p:cNvPr id="25" name="图片 24"/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123825" y="4684395"/>
            <a:ext cx="876300" cy="304800"/>
          </a:xfrm>
          <a:prstGeom prst="rect">
            <a:avLst/>
          </a:prstGeom>
        </p:spPr>
      </p:pic>
      <p:sp>
        <p:nvSpPr>
          <p:cNvPr id="26" name="TextBox 40"/>
          <p:cNvSpPr txBox="1"/>
          <p:nvPr/>
        </p:nvSpPr>
        <p:spPr>
          <a:xfrm>
            <a:off x="974725" y="4609465"/>
            <a:ext cx="3441065" cy="521970"/>
          </a:xfrm>
          <a:prstGeom prst="rect">
            <a:avLst/>
          </a:prstGeom>
          <a:noFill/>
        </p:spPr>
        <p:txBody>
          <a:bodyPr wrap="square" rtlCol="0">
            <a:spAutoFit/>
          </a:bodyPr>
          <a:p>
            <a:r>
              <a:rPr lang="zh-CN" altLang="en-US" sz="1400" dirty="0">
                <a:solidFill>
                  <a:srgbClr val="FF0000"/>
                </a:solidFill>
                <a:latin typeface="华文楷体" panose="02010600040101010101" pitchFamily="2" charset="-122"/>
                <a:ea typeface="华文楷体" panose="02010600040101010101" pitchFamily="2" charset="-122"/>
              </a:rPr>
              <a:t>麦克风和喇叭声音有信号条，互动时信号条能跳动标识正常</a:t>
            </a:r>
            <a:endParaRPr lang="zh-CN" altLang="en-US" sz="1400" dirty="0">
              <a:solidFill>
                <a:srgbClr val="FF0000"/>
              </a:solidFill>
              <a:latin typeface="华文楷体" panose="02010600040101010101" pitchFamily="2" charset="-122"/>
              <a:ea typeface="华文楷体" panose="02010600040101010101" pitchFamily="2" charset="-122"/>
            </a:endParaRPr>
          </a:p>
        </p:txBody>
      </p:sp>
      <p:pic>
        <p:nvPicPr>
          <p:cNvPr id="28" name="图片 27"/>
          <p:cNvPicPr>
            <a:picLocks noChangeAspect="1"/>
          </p:cNvPicPr>
          <p:nvPr/>
        </p:nvPicPr>
        <p:blipFill>
          <a:blip r:embed="rId10"/>
          <a:stretch>
            <a:fillRect/>
          </a:stretch>
        </p:blipFill>
        <p:spPr>
          <a:xfrm>
            <a:off x="1198245" y="1448435"/>
            <a:ext cx="990600" cy="276225"/>
          </a:xfrm>
          <a:prstGeom prst="rect">
            <a:avLst/>
          </a:prstGeom>
        </p:spPr>
      </p:pic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 dirty="0"/>
              <a:t>一键检测功能的使用</a:t>
            </a:r>
            <a:endParaRPr lang="zh-CN" altLang="en-US" dirty="0"/>
          </a:p>
        </p:txBody>
      </p:sp>
      <p:sp>
        <p:nvSpPr>
          <p:cNvPr id="7" name="文本框 6"/>
          <p:cNvSpPr txBox="1"/>
          <p:nvPr/>
        </p:nvSpPr>
        <p:spPr>
          <a:xfrm>
            <a:off x="247903" y="702704"/>
            <a:ext cx="433965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zh-CN" altLang="en-US" dirty="0"/>
              <a:t>长按遥控器挂断键三秒，设备会自行检测</a:t>
            </a:r>
            <a:endParaRPr lang="zh-CN" altLang="en-US" dirty="0"/>
          </a:p>
        </p:txBody>
      </p:sp>
      <p:pic>
        <p:nvPicPr>
          <p:cNvPr id="3" name="图片 2"/>
          <p:cNvPicPr>
            <a:picLocks noChangeAspect="1"/>
          </p:cNvPicPr>
          <p:nvPr/>
        </p:nvPicPr>
        <p:blipFill>
          <a:blip r:embed="rId1"/>
          <a:stretch>
            <a:fillRect/>
          </a:stretch>
        </p:blipFill>
        <p:spPr>
          <a:xfrm>
            <a:off x="1804035" y="1156970"/>
            <a:ext cx="5535295" cy="3822065"/>
          </a:xfrm>
          <a:prstGeom prst="rect">
            <a:avLst/>
          </a:prstGeom>
        </p:spPr>
      </p:pic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zh-CN" altLang="en-US" dirty="0"/>
              <a:t>目录</a:t>
            </a:r>
            <a:endParaRPr lang="zh-CN" altLang="en-US" dirty="0"/>
          </a:p>
        </p:txBody>
      </p:sp>
      <p:sp>
        <p:nvSpPr>
          <p:cNvPr id="4" name="AutoShape 2"/>
          <p:cNvSpPr>
            <a:spLocks noChangeArrowheads="1"/>
          </p:cNvSpPr>
          <p:nvPr/>
        </p:nvSpPr>
        <p:spPr bwMode="auto">
          <a:xfrm>
            <a:off x="978369" y="1894076"/>
            <a:ext cx="992981" cy="275034"/>
          </a:xfrm>
          <a:prstGeom prst="roundRect">
            <a:avLst>
              <a:gd name="adj" fmla="val 16667"/>
            </a:avLst>
          </a:prstGeom>
          <a:solidFill>
            <a:schemeClr val="accent1">
              <a:lumMod val="40000"/>
              <a:lumOff val="60000"/>
            </a:schemeClr>
          </a:solidFill>
          <a:ln w="9525" cmpd="sng">
            <a:noFill/>
            <a:round/>
          </a:ln>
          <a:effectLst/>
        </p:spPr>
        <p:txBody>
          <a:bodyPr lIns="68580" tIns="34290" rIns="68580" bIns="34290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zh-CN" altLang="en-US" sz="1600" dirty="0">
                <a:solidFill>
                  <a:schemeClr val="bg1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产品介绍</a:t>
            </a:r>
            <a:endParaRPr lang="zh-CN" altLang="en-US" sz="1600" dirty="0">
              <a:solidFill>
                <a:schemeClr val="bg1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pic>
        <p:nvPicPr>
          <p:cNvPr id="6" name="图片 13"/>
          <p:cNvPicPr>
            <a:picLocks noChangeAspect="1" noChangeArrowheads="1"/>
          </p:cNvPicPr>
          <p:nvPr/>
        </p:nvPicPr>
        <p:blipFill>
          <a:blip r:embed="rId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64055" y="1998384"/>
            <a:ext cx="2964380" cy="151090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  <p:sp>
        <p:nvSpPr>
          <p:cNvPr id="8" name="Oval 6"/>
          <p:cNvSpPr>
            <a:spLocks noChangeArrowheads="1"/>
          </p:cNvSpPr>
          <p:nvPr/>
        </p:nvSpPr>
        <p:spPr bwMode="auto">
          <a:xfrm>
            <a:off x="467715" y="1863123"/>
            <a:ext cx="305990" cy="305990"/>
          </a:xfrm>
          <a:prstGeom prst="ellipse">
            <a:avLst/>
          </a:prstGeom>
          <a:solidFill>
            <a:schemeClr val="accent1">
              <a:lumMod val="40000"/>
              <a:lumOff val="60000"/>
            </a:schemeClr>
          </a:solidFill>
          <a:ln>
            <a:noFill/>
          </a:ln>
          <a:effectLst/>
        </p:spPr>
        <p:txBody>
          <a:bodyPr wrap="none" lIns="68580" tIns="34290" rIns="68580" bIns="34290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en-US" altLang="zh-CN" dirty="0">
                <a:solidFill>
                  <a:schemeClr val="bg1"/>
                </a:solidFill>
              </a:rPr>
              <a:t>1</a:t>
            </a:r>
            <a:endParaRPr lang="zh-CN" altLang="en-US" dirty="0">
              <a:solidFill>
                <a:schemeClr val="bg1"/>
              </a:solidFill>
            </a:endParaRPr>
          </a:p>
        </p:txBody>
      </p:sp>
      <p:sp>
        <p:nvSpPr>
          <p:cNvPr id="27" name="AutoShape 2"/>
          <p:cNvSpPr>
            <a:spLocks noChangeArrowheads="1"/>
          </p:cNvSpPr>
          <p:nvPr/>
        </p:nvSpPr>
        <p:spPr bwMode="auto">
          <a:xfrm>
            <a:off x="978369" y="2282756"/>
            <a:ext cx="992981" cy="275034"/>
          </a:xfrm>
          <a:prstGeom prst="roundRect">
            <a:avLst>
              <a:gd name="adj" fmla="val 16667"/>
            </a:avLst>
          </a:prstGeom>
          <a:solidFill>
            <a:schemeClr val="accent1">
              <a:lumMod val="40000"/>
              <a:lumOff val="60000"/>
            </a:schemeClr>
          </a:solidFill>
          <a:ln w="9525" cmpd="sng">
            <a:noFill/>
            <a:round/>
          </a:ln>
          <a:effectLst/>
        </p:spPr>
        <p:txBody>
          <a:bodyPr lIns="68580" tIns="34290" rIns="68580" bIns="34290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zh-CN" altLang="en-US" sz="1600" dirty="0">
                <a:solidFill>
                  <a:schemeClr val="bg1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设备连接</a:t>
            </a:r>
            <a:endParaRPr lang="zh-CN" altLang="en-US" sz="1600" dirty="0">
              <a:solidFill>
                <a:schemeClr val="bg1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sp>
        <p:nvSpPr>
          <p:cNvPr id="28" name="Oval 6"/>
          <p:cNvSpPr>
            <a:spLocks noChangeArrowheads="1"/>
          </p:cNvSpPr>
          <p:nvPr/>
        </p:nvSpPr>
        <p:spPr bwMode="auto">
          <a:xfrm>
            <a:off x="467715" y="2251803"/>
            <a:ext cx="305990" cy="305990"/>
          </a:xfrm>
          <a:prstGeom prst="ellipse">
            <a:avLst/>
          </a:prstGeom>
          <a:solidFill>
            <a:schemeClr val="accent1">
              <a:lumMod val="40000"/>
              <a:lumOff val="60000"/>
            </a:schemeClr>
          </a:solidFill>
          <a:ln>
            <a:noFill/>
          </a:ln>
          <a:effectLst/>
        </p:spPr>
        <p:txBody>
          <a:bodyPr wrap="none" lIns="68580" tIns="34290" rIns="68580" bIns="34290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en-US" altLang="zh-CN" dirty="0">
                <a:solidFill>
                  <a:schemeClr val="bg1"/>
                </a:solidFill>
              </a:rPr>
              <a:t>2</a:t>
            </a:r>
            <a:endParaRPr lang="zh-CN" altLang="en-US" dirty="0">
              <a:solidFill>
                <a:schemeClr val="bg1"/>
              </a:solidFill>
            </a:endParaRPr>
          </a:p>
        </p:txBody>
      </p:sp>
      <p:sp>
        <p:nvSpPr>
          <p:cNvPr id="15" name="Oval 6"/>
          <p:cNvSpPr>
            <a:spLocks noChangeArrowheads="1"/>
          </p:cNvSpPr>
          <p:nvPr/>
        </p:nvSpPr>
        <p:spPr bwMode="auto">
          <a:xfrm>
            <a:off x="467715" y="2640483"/>
            <a:ext cx="305990" cy="305990"/>
          </a:xfrm>
          <a:prstGeom prst="ellipse">
            <a:avLst/>
          </a:prstGeom>
          <a:solidFill>
            <a:schemeClr val="accent1">
              <a:lumMod val="40000"/>
              <a:lumOff val="60000"/>
            </a:schemeClr>
          </a:solidFill>
          <a:ln>
            <a:noFill/>
          </a:ln>
          <a:effectLst/>
        </p:spPr>
        <p:txBody>
          <a:bodyPr wrap="none" lIns="68580" tIns="34290" rIns="68580" bIns="34290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en-US" altLang="zh-CN" dirty="0">
                <a:solidFill>
                  <a:schemeClr val="bg1"/>
                </a:solidFill>
              </a:rPr>
              <a:t>3</a:t>
            </a:r>
            <a:endParaRPr lang="zh-CN" altLang="en-US" dirty="0">
              <a:solidFill>
                <a:schemeClr val="bg1"/>
              </a:solidFill>
            </a:endParaRPr>
          </a:p>
        </p:txBody>
      </p:sp>
      <p:sp>
        <p:nvSpPr>
          <p:cNvPr id="16" name="AutoShape 2"/>
          <p:cNvSpPr>
            <a:spLocks noChangeArrowheads="1"/>
          </p:cNvSpPr>
          <p:nvPr/>
        </p:nvSpPr>
        <p:spPr bwMode="auto">
          <a:xfrm>
            <a:off x="978369" y="3060116"/>
            <a:ext cx="992981" cy="275034"/>
          </a:xfrm>
          <a:prstGeom prst="roundRect">
            <a:avLst>
              <a:gd name="adj" fmla="val 16667"/>
            </a:avLst>
          </a:prstGeom>
          <a:solidFill>
            <a:schemeClr val="accent1">
              <a:lumMod val="75000"/>
            </a:schemeClr>
          </a:solidFill>
          <a:ln w="9525" cmpd="sng">
            <a:noFill/>
            <a:round/>
          </a:ln>
          <a:effectLst/>
        </p:spPr>
        <p:txBody>
          <a:bodyPr lIns="68580" tIns="34290" rIns="68580" bIns="34290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zh-CN" altLang="en-US" sz="1600" dirty="0">
                <a:solidFill>
                  <a:schemeClr val="bg1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产品使用</a:t>
            </a:r>
            <a:endParaRPr lang="zh-CN" altLang="en-US" sz="1600" dirty="0">
              <a:solidFill>
                <a:schemeClr val="bg1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sp>
        <p:nvSpPr>
          <p:cNvPr id="17" name="Oval 6"/>
          <p:cNvSpPr>
            <a:spLocks noChangeArrowheads="1"/>
          </p:cNvSpPr>
          <p:nvPr/>
        </p:nvSpPr>
        <p:spPr bwMode="auto">
          <a:xfrm>
            <a:off x="467715" y="3029163"/>
            <a:ext cx="305990" cy="305990"/>
          </a:xfrm>
          <a:prstGeom prst="ellipse">
            <a:avLst/>
          </a:prstGeom>
          <a:solidFill>
            <a:schemeClr val="accent1">
              <a:lumMod val="75000"/>
            </a:schemeClr>
          </a:solidFill>
          <a:ln>
            <a:noFill/>
          </a:ln>
          <a:effectLst/>
        </p:spPr>
        <p:txBody>
          <a:bodyPr wrap="none" lIns="68580" tIns="34290" rIns="68580" bIns="34290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en-US" altLang="zh-CN" dirty="0">
                <a:solidFill>
                  <a:schemeClr val="bg1"/>
                </a:solidFill>
              </a:rPr>
              <a:t>4</a:t>
            </a:r>
            <a:endParaRPr lang="zh-CN" altLang="en-US" dirty="0">
              <a:solidFill>
                <a:schemeClr val="bg1"/>
              </a:solidFill>
            </a:endParaRPr>
          </a:p>
        </p:txBody>
      </p:sp>
      <p:sp>
        <p:nvSpPr>
          <p:cNvPr id="18" name="AutoShape 2"/>
          <p:cNvSpPr>
            <a:spLocks noChangeArrowheads="1"/>
          </p:cNvSpPr>
          <p:nvPr/>
        </p:nvSpPr>
        <p:spPr bwMode="auto">
          <a:xfrm>
            <a:off x="978369" y="3448796"/>
            <a:ext cx="992981" cy="275034"/>
          </a:xfrm>
          <a:prstGeom prst="roundRect">
            <a:avLst>
              <a:gd name="adj" fmla="val 16667"/>
            </a:avLst>
          </a:prstGeom>
          <a:solidFill>
            <a:schemeClr val="accent1">
              <a:lumMod val="40000"/>
              <a:lumOff val="60000"/>
            </a:schemeClr>
          </a:solidFill>
          <a:ln w="9525" cmpd="sng">
            <a:noFill/>
            <a:round/>
          </a:ln>
          <a:effectLst/>
        </p:spPr>
        <p:txBody>
          <a:bodyPr lIns="68580" tIns="34290" rIns="68580" bIns="34290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zh-CN" altLang="en-US" sz="1600" dirty="0">
                <a:solidFill>
                  <a:schemeClr val="bg1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故障排查</a:t>
            </a:r>
            <a:endParaRPr lang="zh-CN" altLang="en-US" sz="1600" dirty="0">
              <a:solidFill>
                <a:schemeClr val="bg1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sp>
        <p:nvSpPr>
          <p:cNvPr id="19" name="Oval 6"/>
          <p:cNvSpPr>
            <a:spLocks noChangeArrowheads="1"/>
          </p:cNvSpPr>
          <p:nvPr/>
        </p:nvSpPr>
        <p:spPr bwMode="auto">
          <a:xfrm>
            <a:off x="467715" y="3417840"/>
            <a:ext cx="305990" cy="305990"/>
          </a:xfrm>
          <a:prstGeom prst="ellipse">
            <a:avLst/>
          </a:prstGeom>
          <a:solidFill>
            <a:schemeClr val="accent1">
              <a:lumMod val="40000"/>
              <a:lumOff val="60000"/>
            </a:schemeClr>
          </a:solidFill>
          <a:ln>
            <a:noFill/>
          </a:ln>
          <a:effectLst/>
        </p:spPr>
        <p:txBody>
          <a:bodyPr wrap="none" lIns="68580" tIns="34290" rIns="68580" bIns="34290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en-US" altLang="zh-CN" dirty="0">
                <a:solidFill>
                  <a:schemeClr val="bg1"/>
                </a:solidFill>
              </a:rPr>
              <a:t>5</a:t>
            </a:r>
            <a:endParaRPr lang="zh-CN" altLang="en-US" dirty="0">
              <a:solidFill>
                <a:schemeClr val="bg1"/>
              </a:solidFill>
            </a:endParaRPr>
          </a:p>
        </p:txBody>
      </p:sp>
      <p:sp>
        <p:nvSpPr>
          <p:cNvPr id="20" name="AutoShape 2"/>
          <p:cNvSpPr>
            <a:spLocks noChangeArrowheads="1"/>
          </p:cNvSpPr>
          <p:nvPr/>
        </p:nvSpPr>
        <p:spPr bwMode="auto">
          <a:xfrm>
            <a:off x="978369" y="2671436"/>
            <a:ext cx="992981" cy="275034"/>
          </a:xfrm>
          <a:prstGeom prst="roundRect">
            <a:avLst>
              <a:gd name="adj" fmla="val 16667"/>
            </a:avLst>
          </a:prstGeom>
          <a:solidFill>
            <a:schemeClr val="accent1">
              <a:lumMod val="40000"/>
              <a:lumOff val="60000"/>
            </a:schemeClr>
          </a:solidFill>
          <a:ln w="9525" cmpd="sng">
            <a:noFill/>
            <a:round/>
          </a:ln>
          <a:effectLst/>
        </p:spPr>
        <p:txBody>
          <a:bodyPr lIns="68580" tIns="34290" rIns="68580" bIns="34290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zh-CN" altLang="en-US" sz="1600" dirty="0">
                <a:solidFill>
                  <a:schemeClr val="bg1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调试检查</a:t>
            </a:r>
            <a:endParaRPr lang="zh-CN" altLang="en-US" sz="1600" dirty="0">
              <a:solidFill>
                <a:schemeClr val="bg1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pic>
        <p:nvPicPr>
          <p:cNvPr id="3" name="图片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060065" y="1675765"/>
            <a:ext cx="1988820" cy="1792605"/>
          </a:xfrm>
          <a:prstGeom prst="rect">
            <a:avLst/>
          </a:prstGeom>
        </p:spPr>
      </p:pic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文本框 4"/>
          <p:cNvSpPr txBox="1"/>
          <p:nvPr/>
        </p:nvSpPr>
        <p:spPr>
          <a:xfrm>
            <a:off x="345951" y="536078"/>
            <a:ext cx="7970309" cy="899160"/>
          </a:xfrm>
          <a:prstGeom prst="rect">
            <a:avLst/>
          </a:prstGeom>
          <a:noFill/>
          <a:ln>
            <a:noFill/>
          </a:ln>
        </p:spPr>
        <p:txBody>
          <a:bodyPr wrap="square" lIns="68580" tIns="34290" rIns="68580" bIns="34290" rtlCol="0">
            <a:spAutoFit/>
          </a:bodyPr>
          <a:lstStyle/>
          <a:p>
            <a:r>
              <a:rPr lang="zh-CN" altLang="zh-CN" b="1" dirty="0"/>
              <a:t>云视讯</a:t>
            </a:r>
            <a:r>
              <a:rPr lang="en-US" altLang="zh-CN" b="1" dirty="0"/>
              <a:t>web</a:t>
            </a:r>
            <a:r>
              <a:rPr lang="zh-CN" altLang="zh-CN" b="1" dirty="0"/>
              <a:t>会控平台操作步骤</a:t>
            </a:r>
            <a:endParaRPr lang="zh-CN" altLang="zh-CN" dirty="0"/>
          </a:p>
          <a:p>
            <a:pPr lvl="0"/>
            <a:r>
              <a:rPr lang="zh-CN" altLang="zh-CN" b="1" dirty="0"/>
              <a:t>打开浏览器输入（</a:t>
            </a:r>
            <a:r>
              <a:rPr lang="en-US" altLang="zh-CN" b="1" dirty="0"/>
              <a:t>https://www.125339.com.cn/</a:t>
            </a:r>
            <a:r>
              <a:rPr lang="zh-CN" altLang="zh-CN" b="1" dirty="0"/>
              <a:t>）登入会控界面</a:t>
            </a:r>
            <a:r>
              <a:rPr lang="en-US" altLang="zh-CN" b="1" dirty="0"/>
              <a:t>,</a:t>
            </a:r>
            <a:r>
              <a:rPr lang="zh-CN" altLang="zh-CN" b="1" dirty="0"/>
              <a:t>点击右上角“登录”按钮进入云视讯会控操作平台。</a:t>
            </a:r>
            <a:endParaRPr lang="zh-CN" altLang="zh-CN" dirty="0"/>
          </a:p>
        </p:txBody>
      </p:sp>
      <p:sp>
        <p:nvSpPr>
          <p:cNvPr id="6" name="矩形 5"/>
          <p:cNvSpPr/>
          <p:nvPr/>
        </p:nvSpPr>
        <p:spPr>
          <a:xfrm>
            <a:off x="345950" y="90640"/>
            <a:ext cx="3073970" cy="3724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30000"/>
              </a:lnSpc>
            </a:pPr>
            <a:r>
              <a:rPr kumimoji="1" lang="zh-CN" altLang="en-US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产品使用</a:t>
            </a:r>
            <a:r>
              <a:rPr kumimoji="1" lang="en-US" altLang="zh-CN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—</a:t>
            </a:r>
            <a:r>
              <a:rPr kumimoji="1" lang="en-US" altLang="zh-CN" sz="1400" b="1" dirty="0" err="1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WebPortal</a:t>
            </a:r>
            <a:r>
              <a:rPr kumimoji="1" lang="zh-CN" altLang="en-US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发起会议</a:t>
            </a:r>
            <a:r>
              <a:rPr kumimoji="1" lang="en-US" altLang="zh-CN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1</a:t>
            </a:r>
            <a:endParaRPr kumimoji="1" lang="en-US" altLang="zh-CN" sz="1400" b="1" dirty="0">
              <a:solidFill>
                <a:srgbClr val="FFFFFF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pic>
        <p:nvPicPr>
          <p:cNvPr id="2" name="图片 1"/>
          <p:cNvPicPr>
            <a:picLocks noChangeAspect="1"/>
          </p:cNvPicPr>
          <p:nvPr/>
        </p:nvPicPr>
        <p:blipFill>
          <a:blip r:embed="rId1"/>
          <a:stretch>
            <a:fillRect/>
          </a:stretch>
        </p:blipFill>
        <p:spPr>
          <a:xfrm>
            <a:off x="1437640" y="1594485"/>
            <a:ext cx="6269355" cy="3275330"/>
          </a:xfrm>
          <a:prstGeom prst="rect">
            <a:avLst/>
          </a:prstGeom>
        </p:spPr>
      </p:pic>
    </p:spTree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文本框 4"/>
          <p:cNvSpPr txBox="1"/>
          <p:nvPr/>
        </p:nvSpPr>
        <p:spPr>
          <a:xfrm>
            <a:off x="345951" y="785401"/>
            <a:ext cx="7970309" cy="346249"/>
          </a:xfrm>
          <a:prstGeom prst="rect">
            <a:avLst/>
          </a:prstGeom>
          <a:noFill/>
          <a:ln>
            <a:noFill/>
          </a:ln>
        </p:spPr>
        <p:txBody>
          <a:bodyPr wrap="square" lIns="68580" tIns="34290" rIns="68580" bIns="34290" rtlCol="0">
            <a:spAutoFit/>
          </a:bodyPr>
          <a:lstStyle/>
          <a:p>
            <a:pPr lvl="0"/>
            <a:r>
              <a:rPr lang="zh-CN" altLang="zh-CN" b="1" dirty="0"/>
              <a:t>输入云视讯账号、密码、验证码然后点击登录。</a:t>
            </a:r>
            <a:endParaRPr lang="zh-CN" altLang="zh-CN" dirty="0"/>
          </a:p>
        </p:txBody>
      </p:sp>
      <p:sp>
        <p:nvSpPr>
          <p:cNvPr id="6" name="矩形 5"/>
          <p:cNvSpPr/>
          <p:nvPr/>
        </p:nvSpPr>
        <p:spPr>
          <a:xfrm>
            <a:off x="345950" y="90640"/>
            <a:ext cx="3073970" cy="34509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30000"/>
              </a:lnSpc>
            </a:pPr>
            <a:r>
              <a:rPr kumimoji="1" lang="zh-CN" altLang="en-US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产品使用</a:t>
            </a:r>
            <a:r>
              <a:rPr kumimoji="1" lang="en-US" altLang="zh-CN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—</a:t>
            </a:r>
            <a:r>
              <a:rPr kumimoji="1" lang="en-US" altLang="zh-CN" sz="1400" b="1" dirty="0" err="1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WebPortal</a:t>
            </a:r>
            <a:r>
              <a:rPr kumimoji="1" lang="zh-CN" altLang="en-US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发起会议</a:t>
            </a:r>
            <a:r>
              <a:rPr kumimoji="1" lang="en-US" altLang="zh-CN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2</a:t>
            </a:r>
            <a:endParaRPr kumimoji="1" lang="en-US" altLang="zh-CN" sz="1400" b="1" dirty="0">
              <a:solidFill>
                <a:srgbClr val="FFFFFF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pic>
        <p:nvPicPr>
          <p:cNvPr id="8" name="图片 7"/>
          <p:cNvPicPr/>
          <p:nvPr/>
        </p:nvPicPr>
        <p:blipFill>
          <a:blip r:embed="rId1"/>
          <a:stretch>
            <a:fillRect/>
          </a:stretch>
        </p:blipFill>
        <p:spPr>
          <a:xfrm>
            <a:off x="1043755" y="1131650"/>
            <a:ext cx="6984485" cy="3744260"/>
          </a:xfrm>
          <a:prstGeom prst="rect">
            <a:avLst/>
          </a:prstGeom>
        </p:spPr>
      </p:pic>
    </p:spTree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矩形 5"/>
          <p:cNvSpPr/>
          <p:nvPr/>
        </p:nvSpPr>
        <p:spPr>
          <a:xfrm>
            <a:off x="345950" y="90640"/>
            <a:ext cx="3073970" cy="34509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30000"/>
              </a:lnSpc>
            </a:pPr>
            <a:r>
              <a:rPr kumimoji="1" lang="zh-CN" altLang="en-US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产品使用</a:t>
            </a:r>
            <a:r>
              <a:rPr kumimoji="1" lang="en-US" altLang="zh-CN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—</a:t>
            </a:r>
            <a:r>
              <a:rPr kumimoji="1" lang="en-US" altLang="zh-CN" sz="1400" b="1" dirty="0" err="1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WebPortal</a:t>
            </a:r>
            <a:r>
              <a:rPr kumimoji="1" lang="zh-CN" altLang="en-US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发起会议</a:t>
            </a:r>
            <a:r>
              <a:rPr kumimoji="1" lang="en-US" altLang="zh-CN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3</a:t>
            </a:r>
            <a:endParaRPr kumimoji="1" lang="en-US" altLang="zh-CN" sz="1400" b="1" dirty="0">
              <a:solidFill>
                <a:srgbClr val="FFFFFF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sp>
        <p:nvSpPr>
          <p:cNvPr id="2" name="矩形 1"/>
          <p:cNvSpPr/>
          <p:nvPr/>
        </p:nvSpPr>
        <p:spPr>
          <a:xfrm>
            <a:off x="179696" y="627615"/>
            <a:ext cx="878461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algn="just">
              <a:spcAft>
                <a:spcPts val="0"/>
              </a:spcAft>
              <a:buSzPts val="1600"/>
            </a:pPr>
            <a:r>
              <a:rPr lang="zh-CN" altLang="zh-CN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登录后</a:t>
            </a:r>
            <a:r>
              <a:rPr lang="zh-CN" altLang="en-US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点击“我的会议</a:t>
            </a:r>
            <a:r>
              <a:rPr lang="en-US" altLang="zh-CN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-</a:t>
            </a:r>
            <a:r>
              <a:rPr lang="zh-CN" altLang="en-US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会议管理</a:t>
            </a:r>
            <a:r>
              <a:rPr lang="en-US" altLang="zh-CN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-</a:t>
            </a:r>
            <a:r>
              <a:rPr lang="zh-CN" altLang="en-US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发起会议”</a:t>
            </a:r>
            <a:r>
              <a:rPr lang="zh-CN" altLang="zh-CN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进入发起会议界面。</a:t>
            </a:r>
            <a:endParaRPr lang="zh-CN" altLang="zh-CN" sz="1400" kern="100" dirty="0">
              <a:effectLst/>
              <a:latin typeface="等线" pitchFamily="2" charset="-122"/>
              <a:ea typeface="等线" pitchFamily="2" charset="-122"/>
              <a:cs typeface="Times New Roman" panose="02020603050405020304" pitchFamily="18" charset="0"/>
            </a:endParaRPr>
          </a:p>
        </p:txBody>
      </p:sp>
      <p:pic>
        <p:nvPicPr>
          <p:cNvPr id="9" name="图片 8"/>
          <p:cNvPicPr>
            <a:picLocks noChangeAspect="1"/>
          </p:cNvPicPr>
          <p:nvPr/>
        </p:nvPicPr>
        <p:blipFill>
          <a:blip r:embed="rId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87765" y="1620232"/>
            <a:ext cx="6867496" cy="3523268"/>
          </a:xfrm>
          <a:prstGeom prst="rect">
            <a:avLst/>
          </a:prstGeom>
        </p:spPr>
      </p:pic>
    </p:spTree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矩形 5"/>
          <p:cNvSpPr/>
          <p:nvPr/>
        </p:nvSpPr>
        <p:spPr>
          <a:xfrm>
            <a:off x="345950" y="90640"/>
            <a:ext cx="3073970" cy="34509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30000"/>
              </a:lnSpc>
            </a:pPr>
            <a:r>
              <a:rPr kumimoji="1" lang="zh-CN" altLang="en-US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产品使用</a:t>
            </a:r>
            <a:r>
              <a:rPr kumimoji="1" lang="en-US" altLang="zh-CN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—</a:t>
            </a:r>
            <a:r>
              <a:rPr kumimoji="1" lang="en-US" altLang="zh-CN" sz="1400" b="1" dirty="0" err="1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WebPortal</a:t>
            </a:r>
            <a:r>
              <a:rPr kumimoji="1" lang="zh-CN" altLang="en-US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发起会议</a:t>
            </a:r>
            <a:r>
              <a:rPr kumimoji="1" lang="en-US" altLang="zh-CN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3</a:t>
            </a:r>
            <a:endParaRPr kumimoji="1" lang="en-US" altLang="zh-CN" sz="1400" b="1" dirty="0">
              <a:solidFill>
                <a:srgbClr val="FFFFFF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sp>
        <p:nvSpPr>
          <p:cNvPr id="2" name="矩形 1"/>
          <p:cNvSpPr/>
          <p:nvPr/>
        </p:nvSpPr>
        <p:spPr>
          <a:xfrm>
            <a:off x="345950" y="627615"/>
            <a:ext cx="8330335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algn="just">
              <a:spcAft>
                <a:spcPts val="0"/>
              </a:spcAft>
              <a:buSzPts val="1600"/>
            </a:pPr>
            <a:r>
              <a:rPr lang="zh-CN" altLang="zh-CN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登录后</a:t>
            </a:r>
            <a:r>
              <a:rPr lang="zh-CN" altLang="en-US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点击“我的会议</a:t>
            </a:r>
            <a:r>
              <a:rPr lang="en-US" altLang="zh-CN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-</a:t>
            </a:r>
            <a:r>
              <a:rPr lang="zh-CN" altLang="en-US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会议管理</a:t>
            </a:r>
            <a:r>
              <a:rPr lang="en-US" altLang="zh-CN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-</a:t>
            </a:r>
            <a:r>
              <a:rPr lang="zh-CN" altLang="en-US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发起会议”</a:t>
            </a:r>
            <a:r>
              <a:rPr lang="zh-CN" altLang="zh-CN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进入发起会议界面。</a:t>
            </a:r>
            <a:endParaRPr lang="zh-CN" altLang="zh-CN" sz="1400" kern="100" dirty="0">
              <a:effectLst/>
              <a:latin typeface="等线" pitchFamily="2" charset="-122"/>
              <a:ea typeface="等线" pitchFamily="2" charset="-122"/>
              <a:cs typeface="Times New Roman" panose="02020603050405020304" pitchFamily="18" charset="0"/>
            </a:endParaRPr>
          </a:p>
        </p:txBody>
      </p:sp>
      <p:pic>
        <p:nvPicPr>
          <p:cNvPr id="9" name="图片 8"/>
          <p:cNvPicPr>
            <a:picLocks noChangeAspect="1"/>
          </p:cNvPicPr>
          <p:nvPr/>
        </p:nvPicPr>
        <p:blipFill>
          <a:blip r:embed="rId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67715" y="1221731"/>
            <a:ext cx="7775489" cy="3555240"/>
          </a:xfrm>
          <a:prstGeom prst="rect">
            <a:avLst/>
          </a:prstGeom>
        </p:spPr>
      </p:pic>
    </p:spTree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矩形 5"/>
          <p:cNvSpPr/>
          <p:nvPr/>
        </p:nvSpPr>
        <p:spPr>
          <a:xfrm>
            <a:off x="345950" y="90640"/>
            <a:ext cx="3073970" cy="34509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30000"/>
              </a:lnSpc>
            </a:pPr>
            <a:r>
              <a:rPr kumimoji="1" lang="zh-CN" altLang="en-US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产品使用</a:t>
            </a:r>
            <a:r>
              <a:rPr kumimoji="1" lang="en-US" altLang="zh-CN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—</a:t>
            </a:r>
            <a:r>
              <a:rPr kumimoji="1" lang="en-US" altLang="zh-CN" sz="1400" b="1" dirty="0" err="1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WebPortal</a:t>
            </a:r>
            <a:r>
              <a:rPr kumimoji="1" lang="zh-CN" altLang="en-US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发起会议</a:t>
            </a:r>
            <a:r>
              <a:rPr kumimoji="1" lang="en-US" altLang="zh-CN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3</a:t>
            </a:r>
            <a:endParaRPr kumimoji="1" lang="en-US" altLang="zh-CN" sz="1400" b="1" dirty="0">
              <a:solidFill>
                <a:srgbClr val="FFFFFF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sp>
        <p:nvSpPr>
          <p:cNvPr id="2" name="矩形 1"/>
          <p:cNvSpPr/>
          <p:nvPr/>
        </p:nvSpPr>
        <p:spPr>
          <a:xfrm>
            <a:off x="345950" y="627615"/>
            <a:ext cx="8330335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algn="just">
              <a:spcAft>
                <a:spcPts val="0"/>
              </a:spcAft>
              <a:buSzPts val="1600"/>
            </a:pPr>
            <a:r>
              <a:rPr lang="zh-CN" altLang="zh-CN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登录后</a:t>
            </a:r>
            <a:r>
              <a:rPr lang="zh-CN" altLang="en-US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点击“我的会议</a:t>
            </a:r>
            <a:r>
              <a:rPr lang="en-US" altLang="zh-CN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-</a:t>
            </a:r>
            <a:r>
              <a:rPr lang="zh-CN" altLang="en-US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会议管理</a:t>
            </a:r>
            <a:r>
              <a:rPr lang="en-US" altLang="zh-CN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-</a:t>
            </a:r>
            <a:r>
              <a:rPr lang="zh-CN" altLang="en-US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发起会议”</a:t>
            </a:r>
            <a:r>
              <a:rPr lang="zh-CN" altLang="zh-CN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进入发起会议界面。</a:t>
            </a:r>
            <a:endParaRPr lang="zh-CN" altLang="zh-CN" sz="1400" kern="100" dirty="0">
              <a:effectLst/>
              <a:latin typeface="等线" pitchFamily="2" charset="-122"/>
              <a:ea typeface="等线" pitchFamily="2" charset="-122"/>
              <a:cs typeface="Times New Roman" panose="02020603050405020304" pitchFamily="18" charset="0"/>
            </a:endParaRPr>
          </a:p>
        </p:txBody>
      </p:sp>
      <p:pic>
        <p:nvPicPr>
          <p:cNvPr id="5" name="图片 4"/>
          <p:cNvPicPr>
            <a:picLocks noChangeAspect="1"/>
          </p:cNvPicPr>
          <p:nvPr/>
        </p:nvPicPr>
        <p:blipFill>
          <a:blip r:embed="rId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39720" y="1275660"/>
            <a:ext cx="7452136" cy="3382123"/>
          </a:xfrm>
          <a:prstGeom prst="rect">
            <a:avLst/>
          </a:prstGeom>
        </p:spPr>
      </p:pic>
    </p:spTree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矩形 5"/>
          <p:cNvSpPr/>
          <p:nvPr/>
        </p:nvSpPr>
        <p:spPr>
          <a:xfrm>
            <a:off x="345950" y="90640"/>
            <a:ext cx="3073970" cy="34509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30000"/>
              </a:lnSpc>
            </a:pPr>
            <a:r>
              <a:rPr kumimoji="1" lang="zh-CN" altLang="en-US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产品使用</a:t>
            </a:r>
            <a:r>
              <a:rPr kumimoji="1" lang="en-US" altLang="zh-CN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—</a:t>
            </a:r>
            <a:r>
              <a:rPr kumimoji="1" lang="en-US" altLang="zh-CN" sz="1400" b="1" dirty="0" err="1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WebPortal</a:t>
            </a:r>
            <a:r>
              <a:rPr kumimoji="1" lang="zh-CN" altLang="en-US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发起会议</a:t>
            </a:r>
            <a:r>
              <a:rPr kumimoji="1" lang="en-US" altLang="zh-CN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3</a:t>
            </a:r>
            <a:endParaRPr kumimoji="1" lang="en-US" altLang="zh-CN" sz="1400" b="1" dirty="0">
              <a:solidFill>
                <a:srgbClr val="FFFFFF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sp>
        <p:nvSpPr>
          <p:cNvPr id="2" name="矩形 1"/>
          <p:cNvSpPr/>
          <p:nvPr/>
        </p:nvSpPr>
        <p:spPr>
          <a:xfrm>
            <a:off x="35685" y="627615"/>
            <a:ext cx="9000625" cy="64516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zh-CN" altLang="zh-CN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①会议类型</a:t>
            </a:r>
            <a:r>
              <a:rPr lang="en-US" altLang="zh-CN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—</a:t>
            </a:r>
            <a:r>
              <a:rPr lang="zh-CN" altLang="zh-CN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高清会议，②发起方式</a:t>
            </a:r>
            <a:r>
              <a:rPr lang="en-US" altLang="zh-CN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---</a:t>
            </a:r>
            <a:r>
              <a:rPr lang="zh-CN" altLang="zh-CN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即时会议，③会议时长</a:t>
            </a:r>
            <a:r>
              <a:rPr lang="en-US" altLang="zh-CN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---3</a:t>
            </a:r>
            <a:r>
              <a:rPr lang="zh-CN" altLang="zh-CN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小时，④参会人员</a:t>
            </a:r>
            <a:r>
              <a:rPr lang="en-US" altLang="zh-CN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---</a:t>
            </a:r>
            <a:r>
              <a:rPr lang="zh-CN" altLang="zh-CN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添加参会人</a:t>
            </a:r>
            <a:r>
              <a:rPr lang="en-US" altLang="zh-CN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---</a:t>
            </a:r>
            <a:r>
              <a:rPr lang="zh-CN" altLang="zh-CN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弹出通讯录选择人员，⑤提交。</a:t>
            </a:r>
            <a:endParaRPr lang="zh-CN" altLang="en-US" dirty="0"/>
          </a:p>
        </p:txBody>
      </p:sp>
      <p:pic>
        <p:nvPicPr>
          <p:cNvPr id="8" name="图片 7"/>
          <p:cNvPicPr/>
          <p:nvPr/>
        </p:nvPicPr>
        <p:blipFill>
          <a:blip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06833" y="1368156"/>
            <a:ext cx="8330334" cy="3670909"/>
          </a:xfrm>
          <a:prstGeom prst="rect">
            <a:avLst/>
          </a:prstGeom>
        </p:spPr>
      </p:pic>
    </p:spTree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矩形 5"/>
          <p:cNvSpPr/>
          <p:nvPr/>
        </p:nvSpPr>
        <p:spPr>
          <a:xfrm>
            <a:off x="345950" y="90640"/>
            <a:ext cx="3073970" cy="34509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30000"/>
              </a:lnSpc>
            </a:pPr>
            <a:r>
              <a:rPr kumimoji="1" lang="zh-CN" altLang="en-US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产品使用</a:t>
            </a:r>
            <a:r>
              <a:rPr kumimoji="1" lang="en-US" altLang="zh-CN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—</a:t>
            </a:r>
            <a:r>
              <a:rPr kumimoji="1" lang="en-US" altLang="zh-CN" sz="1400" b="1" dirty="0" err="1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WebPortal</a:t>
            </a:r>
            <a:r>
              <a:rPr kumimoji="1" lang="zh-CN" altLang="en-US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发起会议</a:t>
            </a:r>
            <a:r>
              <a:rPr kumimoji="1" lang="en-US" altLang="zh-CN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3</a:t>
            </a:r>
            <a:endParaRPr kumimoji="1" lang="en-US" altLang="zh-CN" sz="1400" b="1" dirty="0">
              <a:solidFill>
                <a:srgbClr val="FFFFFF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sp>
        <p:nvSpPr>
          <p:cNvPr id="2" name="矩形 1"/>
          <p:cNvSpPr/>
          <p:nvPr/>
        </p:nvSpPr>
        <p:spPr>
          <a:xfrm>
            <a:off x="35685" y="627615"/>
            <a:ext cx="9000625" cy="64516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zh-CN" altLang="zh-CN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①会议类型</a:t>
            </a:r>
            <a:r>
              <a:rPr lang="en-US" altLang="zh-CN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—</a:t>
            </a:r>
            <a:r>
              <a:rPr lang="zh-CN" altLang="zh-CN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高清会议，②发起方式</a:t>
            </a:r>
            <a:r>
              <a:rPr lang="en-US" altLang="zh-CN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---</a:t>
            </a:r>
            <a:r>
              <a:rPr lang="zh-CN" altLang="zh-CN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即时会议，③会议时长</a:t>
            </a:r>
            <a:r>
              <a:rPr lang="en-US" altLang="zh-CN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---6</a:t>
            </a:r>
            <a:r>
              <a:rPr lang="zh-CN" altLang="zh-CN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小时，④参会人员</a:t>
            </a:r>
            <a:r>
              <a:rPr lang="en-US" altLang="zh-CN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---</a:t>
            </a:r>
            <a:r>
              <a:rPr lang="zh-CN" altLang="zh-CN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添加参会人</a:t>
            </a:r>
            <a:r>
              <a:rPr lang="en-US" altLang="zh-CN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---</a:t>
            </a:r>
            <a:r>
              <a:rPr lang="zh-CN" altLang="zh-CN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弹出通讯录选择人员，⑤提交。</a:t>
            </a:r>
            <a:endParaRPr lang="zh-CN" altLang="en-US" dirty="0"/>
          </a:p>
        </p:txBody>
      </p:sp>
      <p:pic>
        <p:nvPicPr>
          <p:cNvPr id="5" name="图片 4"/>
          <p:cNvPicPr/>
          <p:nvPr/>
        </p:nvPicPr>
        <p:blipFill>
          <a:blip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934845" y="1659233"/>
            <a:ext cx="5274310" cy="2879090"/>
          </a:xfrm>
          <a:prstGeom prst="rect">
            <a:avLst/>
          </a:prstGeom>
        </p:spPr>
      </p:pic>
    </p:spTree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矩形 1"/>
          <p:cNvSpPr/>
          <p:nvPr/>
        </p:nvSpPr>
        <p:spPr>
          <a:xfrm>
            <a:off x="179694" y="555610"/>
            <a:ext cx="8964305" cy="175432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>
              <a:spcAft>
                <a:spcPts val="0"/>
              </a:spcAft>
              <a:buSzPts val="1600"/>
            </a:pPr>
            <a:r>
              <a:rPr lang="zh-CN" altLang="zh-CN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会场召开后，进入会议控制界面，设置布局、查看单位入会情况。</a:t>
            </a:r>
            <a:endParaRPr lang="zh-CN" altLang="zh-CN" sz="1400" kern="100" dirty="0">
              <a:latin typeface="等线" pitchFamily="2" charset="-122"/>
              <a:ea typeface="等线" pitchFamily="2" charset="-122"/>
              <a:cs typeface="Times New Roman" panose="02020603050405020304" pitchFamily="18" charset="0"/>
            </a:endParaRPr>
          </a:p>
          <a:p>
            <a:pPr>
              <a:spcAft>
                <a:spcPts val="0"/>
              </a:spcAft>
            </a:pPr>
            <a:r>
              <a:rPr lang="zh-CN" altLang="zh-CN" b="1" kern="100" dirty="0">
                <a:solidFill>
                  <a:srgbClr val="FF0000"/>
                </a:solidFill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会议编号、入会密码</a:t>
            </a:r>
            <a:r>
              <a:rPr lang="zh-CN" altLang="zh-CN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：参会者可拨打入会接入码</a:t>
            </a:r>
            <a:r>
              <a:rPr lang="en-US" altLang="zh-CN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125339</a:t>
            </a:r>
            <a:r>
              <a:rPr lang="zh-CN" altLang="zh-CN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，然后输入会议编码和入会密码进入会议；</a:t>
            </a:r>
            <a:endParaRPr lang="zh-CN" altLang="zh-CN" sz="1400" kern="100" dirty="0">
              <a:latin typeface="等线" pitchFamily="2" charset="-122"/>
              <a:ea typeface="等线" pitchFamily="2" charset="-122"/>
              <a:cs typeface="Times New Roman" panose="02020603050405020304" pitchFamily="18" charset="0"/>
            </a:endParaRPr>
          </a:p>
          <a:p>
            <a:pPr>
              <a:spcAft>
                <a:spcPts val="0"/>
              </a:spcAft>
            </a:pPr>
            <a:r>
              <a:rPr lang="zh-CN" altLang="zh-CN" b="1" kern="100" dirty="0">
                <a:solidFill>
                  <a:srgbClr val="FF0000"/>
                </a:solidFill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会议录制</a:t>
            </a:r>
            <a:r>
              <a:rPr lang="zh-CN" altLang="zh-CN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：开启后会议过程中主持人的会议画面录制存储；</a:t>
            </a:r>
            <a:endParaRPr lang="zh-CN" altLang="zh-CN" sz="1400" kern="100" dirty="0">
              <a:latin typeface="等线" pitchFamily="2" charset="-122"/>
              <a:ea typeface="等线" pitchFamily="2" charset="-122"/>
              <a:cs typeface="Times New Roman" panose="02020603050405020304" pitchFamily="18" charset="0"/>
            </a:endParaRPr>
          </a:p>
          <a:p>
            <a:pPr>
              <a:spcAft>
                <a:spcPts val="0"/>
              </a:spcAft>
            </a:pPr>
            <a:r>
              <a:rPr lang="zh-CN" altLang="zh-CN" b="1" kern="100" dirty="0">
                <a:solidFill>
                  <a:srgbClr val="FF0000"/>
                </a:solidFill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会场闭音</a:t>
            </a:r>
            <a:r>
              <a:rPr lang="zh-CN" altLang="zh-CN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：开启后除了主持人外，其他人参与者全部静音，但能听到主持人讲话；</a:t>
            </a:r>
            <a:endParaRPr lang="zh-CN" altLang="zh-CN" sz="1400" kern="100" dirty="0">
              <a:latin typeface="等线" pitchFamily="2" charset="-122"/>
              <a:ea typeface="等线" pitchFamily="2" charset="-122"/>
              <a:cs typeface="Times New Roman" panose="02020603050405020304" pitchFamily="18" charset="0"/>
            </a:endParaRPr>
          </a:p>
          <a:p>
            <a:r>
              <a:rPr lang="zh-CN" altLang="zh-CN" b="1" dirty="0">
                <a:solidFill>
                  <a:srgbClr val="FF0000"/>
                </a:solidFill>
                <a:ea typeface="微软雅黑" panose="020B0503020204020204" pitchFamily="34" charset="-122"/>
                <a:cs typeface="Times New Roman" panose="02020603050405020304" pitchFamily="18" charset="0"/>
              </a:rPr>
              <a:t>锁定会场</a:t>
            </a:r>
            <a:r>
              <a:rPr lang="zh-CN" altLang="zh-CN" b="1" dirty="0">
                <a:ea typeface="微软雅黑" panose="020B0503020204020204" pitchFamily="34" charset="-122"/>
                <a:cs typeface="Times New Roman" panose="02020603050405020304" pitchFamily="18" charset="0"/>
              </a:rPr>
              <a:t>：开启后其他参与者无法通过会议编号、入会密码入会；</a:t>
            </a:r>
            <a:endParaRPr lang="zh-CN" altLang="en-US" dirty="0"/>
          </a:p>
        </p:txBody>
      </p:sp>
      <p:pic>
        <p:nvPicPr>
          <p:cNvPr id="20" name="图片 19"/>
          <p:cNvPicPr/>
          <p:nvPr/>
        </p:nvPicPr>
        <p:blipFill>
          <a:blip r:embed="rId1"/>
          <a:stretch>
            <a:fillRect/>
          </a:stretch>
        </p:blipFill>
        <p:spPr>
          <a:xfrm>
            <a:off x="1043755" y="2309936"/>
            <a:ext cx="6552454" cy="2715760"/>
          </a:xfrm>
          <a:prstGeom prst="rect">
            <a:avLst/>
          </a:prstGeom>
        </p:spPr>
      </p:pic>
    </p:spTree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矩形 4"/>
          <p:cNvSpPr/>
          <p:nvPr/>
        </p:nvSpPr>
        <p:spPr>
          <a:xfrm>
            <a:off x="35685" y="123580"/>
            <a:ext cx="1569660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zh-CN" altLang="zh-CN" b="1" dirty="0">
                <a:solidFill>
                  <a:srgbClr val="FF0000"/>
                </a:solidFill>
                <a:ea typeface="微软雅黑" panose="020B0503020204020204" pitchFamily="34" charset="-122"/>
                <a:cs typeface="Times New Roman" panose="02020603050405020304" pitchFamily="18" charset="0"/>
              </a:rPr>
              <a:t>多画面设置</a:t>
            </a:r>
            <a:r>
              <a:rPr lang="zh-CN" altLang="en-US" b="1" dirty="0">
                <a:solidFill>
                  <a:srgbClr val="FF0000"/>
                </a:solidFill>
                <a:ea typeface="微软雅黑" panose="020B0503020204020204" pitchFamily="34" charset="-122"/>
                <a:cs typeface="Times New Roman" panose="02020603050405020304" pitchFamily="18" charset="0"/>
              </a:rPr>
              <a:t>：</a:t>
            </a:r>
            <a:endParaRPr lang="zh-CN" altLang="en-US" dirty="0"/>
          </a:p>
        </p:txBody>
      </p:sp>
      <p:sp>
        <p:nvSpPr>
          <p:cNvPr id="6" name="矩形 5"/>
          <p:cNvSpPr/>
          <p:nvPr/>
        </p:nvSpPr>
        <p:spPr>
          <a:xfrm>
            <a:off x="1374513" y="123580"/>
            <a:ext cx="4570482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>
              <a:spcAft>
                <a:spcPts val="0"/>
              </a:spcAft>
            </a:pPr>
            <a:r>
              <a:rPr lang="zh-CN" altLang="zh-CN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内置多种画面布局，可根据需要进行选择；</a:t>
            </a:r>
            <a:endParaRPr lang="zh-CN" altLang="zh-CN" sz="1400" kern="100" dirty="0">
              <a:effectLst/>
              <a:latin typeface="等线" pitchFamily="2" charset="-122"/>
              <a:ea typeface="等线" pitchFamily="2" charset="-122"/>
              <a:cs typeface="Times New Roman" panose="02020603050405020304" pitchFamily="18" charset="0"/>
            </a:endParaRPr>
          </a:p>
        </p:txBody>
      </p:sp>
      <p:sp>
        <p:nvSpPr>
          <p:cNvPr id="7" name="矩形 6"/>
          <p:cNvSpPr/>
          <p:nvPr/>
        </p:nvSpPr>
        <p:spPr>
          <a:xfrm>
            <a:off x="323705" y="699620"/>
            <a:ext cx="792055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zh-CN" altLang="zh-CN" b="1" dirty="0">
                <a:ea typeface="微软雅黑" panose="020B0503020204020204" pitchFamily="34" charset="-122"/>
                <a:cs typeface="Times New Roman" panose="02020603050405020304" pitchFamily="18" charset="0"/>
              </a:rPr>
              <a:t>场景</a:t>
            </a:r>
            <a:r>
              <a:rPr lang="en-US" altLang="zh-CN" b="1" dirty="0">
                <a:ea typeface="微软雅黑" panose="020B0503020204020204" pitchFamily="34" charset="-122"/>
                <a:cs typeface="Times New Roman" panose="02020603050405020304" pitchFamily="18" charset="0"/>
              </a:rPr>
              <a:t>1</a:t>
            </a:r>
            <a:r>
              <a:rPr lang="zh-CN" altLang="zh-CN" b="1" dirty="0">
                <a:ea typeface="微软雅黑" panose="020B0503020204020204" pitchFamily="34" charset="-122"/>
                <a:cs typeface="Times New Roman" panose="02020603050405020304" pitchFamily="18" charset="0"/>
              </a:rPr>
              <a:t>：主会场发言，各分会场只听、看主会场，不发言，建议使用</a:t>
            </a:r>
            <a:r>
              <a:rPr lang="zh-CN" altLang="zh-CN" b="1" dirty="0">
                <a:solidFill>
                  <a:srgbClr val="FF0000"/>
                </a:solidFill>
                <a:ea typeface="微软雅黑" panose="020B0503020204020204" pitchFamily="34" charset="-122"/>
                <a:cs typeface="Times New Roman" panose="02020603050405020304" pitchFamily="18" charset="0"/>
              </a:rPr>
              <a:t>演讲者模式</a:t>
            </a:r>
            <a:endParaRPr lang="zh-CN" altLang="en-US" dirty="0"/>
          </a:p>
        </p:txBody>
      </p:sp>
      <p:pic>
        <p:nvPicPr>
          <p:cNvPr id="8" name="图片 7"/>
          <p:cNvPicPr/>
          <p:nvPr/>
        </p:nvPicPr>
        <p:blipFill>
          <a:blip r:embed="rId1"/>
          <a:stretch>
            <a:fillRect/>
          </a:stretch>
        </p:blipFill>
        <p:spPr>
          <a:xfrm>
            <a:off x="1835810" y="1131650"/>
            <a:ext cx="5544385" cy="4011850"/>
          </a:xfrm>
          <a:prstGeom prst="rect">
            <a:avLst/>
          </a:prstGeom>
        </p:spPr>
      </p:pic>
    </p:spTree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矩形 4"/>
          <p:cNvSpPr/>
          <p:nvPr/>
        </p:nvSpPr>
        <p:spPr>
          <a:xfrm>
            <a:off x="35685" y="123580"/>
            <a:ext cx="1569660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zh-CN" altLang="zh-CN" b="1" dirty="0">
                <a:solidFill>
                  <a:srgbClr val="FF0000"/>
                </a:solidFill>
                <a:ea typeface="微软雅黑" panose="020B0503020204020204" pitchFamily="34" charset="-122"/>
                <a:cs typeface="Times New Roman" panose="02020603050405020304" pitchFamily="18" charset="0"/>
              </a:rPr>
              <a:t>多画面设置</a:t>
            </a:r>
            <a:r>
              <a:rPr lang="zh-CN" altLang="en-US" b="1" dirty="0">
                <a:solidFill>
                  <a:srgbClr val="FF0000"/>
                </a:solidFill>
                <a:ea typeface="微软雅黑" panose="020B0503020204020204" pitchFamily="34" charset="-122"/>
                <a:cs typeface="Times New Roman" panose="02020603050405020304" pitchFamily="18" charset="0"/>
              </a:rPr>
              <a:t>：</a:t>
            </a:r>
            <a:endParaRPr lang="zh-CN" altLang="en-US" dirty="0"/>
          </a:p>
        </p:txBody>
      </p:sp>
      <p:sp>
        <p:nvSpPr>
          <p:cNvPr id="6" name="矩形 5"/>
          <p:cNvSpPr/>
          <p:nvPr/>
        </p:nvSpPr>
        <p:spPr>
          <a:xfrm>
            <a:off x="1374513" y="123580"/>
            <a:ext cx="4570482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>
              <a:spcAft>
                <a:spcPts val="0"/>
              </a:spcAft>
            </a:pPr>
            <a:r>
              <a:rPr lang="zh-CN" altLang="zh-CN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内置多种画面布局，可根据需要进行选择；</a:t>
            </a:r>
            <a:endParaRPr lang="zh-CN" altLang="zh-CN" sz="1400" kern="100" dirty="0">
              <a:effectLst/>
              <a:latin typeface="等线" pitchFamily="2" charset="-122"/>
              <a:ea typeface="等线" pitchFamily="2" charset="-122"/>
              <a:cs typeface="Times New Roman" panose="02020603050405020304" pitchFamily="18" charset="0"/>
            </a:endParaRPr>
          </a:p>
        </p:txBody>
      </p:sp>
      <p:sp>
        <p:nvSpPr>
          <p:cNvPr id="2" name="矩形 1"/>
          <p:cNvSpPr/>
          <p:nvPr/>
        </p:nvSpPr>
        <p:spPr>
          <a:xfrm>
            <a:off x="323704" y="627615"/>
            <a:ext cx="7272505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spcAft>
                <a:spcPts val="0"/>
              </a:spcAft>
            </a:pPr>
            <a:r>
              <a:rPr lang="zh-CN" altLang="zh-CN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场景</a:t>
            </a:r>
            <a:r>
              <a:rPr lang="en-US" altLang="zh-CN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2</a:t>
            </a:r>
            <a:r>
              <a:rPr lang="zh-CN" altLang="zh-CN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：主会场及各会场间需互动发言，建议使用</a:t>
            </a:r>
            <a:r>
              <a:rPr lang="zh-CN" altLang="zh-CN" b="1" kern="100" dirty="0">
                <a:solidFill>
                  <a:srgbClr val="FF0000"/>
                </a:solidFill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固定画面模式</a:t>
            </a:r>
            <a:r>
              <a:rPr lang="zh-CN" altLang="zh-CN" b="1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；</a:t>
            </a:r>
            <a:endParaRPr lang="zh-CN" altLang="zh-CN" sz="1400" kern="100" dirty="0">
              <a:effectLst/>
              <a:latin typeface="等线" pitchFamily="2" charset="-122"/>
              <a:ea typeface="等线" pitchFamily="2" charset="-122"/>
              <a:cs typeface="Times New Roman" panose="02020603050405020304" pitchFamily="18" charset="0"/>
            </a:endParaRPr>
          </a:p>
        </p:txBody>
      </p:sp>
      <p:pic>
        <p:nvPicPr>
          <p:cNvPr id="9" name="图片 8"/>
          <p:cNvPicPr/>
          <p:nvPr/>
        </p:nvPicPr>
        <p:blipFill>
          <a:blip r:embed="rId1"/>
          <a:stretch>
            <a:fillRect/>
          </a:stretch>
        </p:blipFill>
        <p:spPr>
          <a:xfrm>
            <a:off x="899745" y="996947"/>
            <a:ext cx="6264435" cy="4146553"/>
          </a:xfrm>
          <a:prstGeom prst="rect">
            <a:avLst/>
          </a:prstGeom>
        </p:spPr>
      </p:pic>
    </p:spTree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矩形 2"/>
          <p:cNvSpPr/>
          <p:nvPr/>
        </p:nvSpPr>
        <p:spPr>
          <a:xfrm>
            <a:off x="0" y="123580"/>
            <a:ext cx="705649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zh-CN" altLang="zh-CN" dirty="0">
                <a:ea typeface="微软雅黑" panose="020B0503020204020204" pitchFamily="34" charset="-122"/>
                <a:cs typeface="Times New Roman" panose="02020603050405020304" pitchFamily="18" charset="0"/>
              </a:rPr>
              <a:t>会议结束后，点击</a:t>
            </a:r>
            <a:r>
              <a:rPr lang="zh-CN" altLang="zh-CN" dirty="0">
                <a:solidFill>
                  <a:srgbClr val="FF0000"/>
                </a:solidFill>
                <a:ea typeface="微软雅黑" panose="020B0503020204020204" pitchFamily="34" charset="-122"/>
                <a:cs typeface="Times New Roman" panose="02020603050405020304" pitchFamily="18" charset="0"/>
              </a:rPr>
              <a:t>结束会议</a:t>
            </a:r>
            <a:r>
              <a:rPr lang="zh-CN" altLang="zh-CN" dirty="0">
                <a:solidFill>
                  <a:srgbClr val="000000"/>
                </a:solidFill>
                <a:ea typeface="微软雅黑" panose="020B0503020204020204" pitchFamily="34" charset="-122"/>
                <a:cs typeface="Times New Roman" panose="02020603050405020304" pitchFamily="18" charset="0"/>
              </a:rPr>
              <a:t>，再关闭页面，</a:t>
            </a:r>
            <a:r>
              <a:rPr lang="zh-CN" altLang="zh-CN" dirty="0">
                <a:ea typeface="微软雅黑" panose="020B0503020204020204" pitchFamily="34" charset="-122"/>
                <a:cs typeface="Times New Roman" panose="02020603050405020304" pitchFamily="18" charset="0"/>
              </a:rPr>
              <a:t>切勿直接关闭会控页面</a:t>
            </a:r>
            <a:endParaRPr lang="zh-CN" altLang="en-US" dirty="0"/>
          </a:p>
        </p:txBody>
      </p:sp>
      <p:pic>
        <p:nvPicPr>
          <p:cNvPr id="7" name="图片 6"/>
          <p:cNvPicPr/>
          <p:nvPr/>
        </p:nvPicPr>
        <p:blipFill>
          <a:blip r:embed="rId1"/>
          <a:stretch>
            <a:fillRect/>
          </a:stretch>
        </p:blipFill>
        <p:spPr>
          <a:xfrm>
            <a:off x="971749" y="627614"/>
            <a:ext cx="7416515" cy="4392305"/>
          </a:xfrm>
          <a:prstGeom prst="rect">
            <a:avLst/>
          </a:prstGeom>
        </p:spPr>
      </p:pic>
    </p:spTree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 dirty="0"/>
              <a:t>中国移动云视讯微信公众号会控操作步骤</a:t>
            </a:r>
            <a:r>
              <a:rPr lang="en-US" altLang="zh-CN" dirty="0"/>
              <a:t>1</a:t>
            </a:r>
            <a:endParaRPr lang="zh-CN" altLang="en-US" dirty="0"/>
          </a:p>
        </p:txBody>
      </p:sp>
      <p:sp>
        <p:nvSpPr>
          <p:cNvPr id="4" name="矩形 3"/>
          <p:cNvSpPr/>
          <p:nvPr/>
        </p:nvSpPr>
        <p:spPr>
          <a:xfrm>
            <a:off x="179695" y="627615"/>
            <a:ext cx="8640599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spcAft>
                <a:spcPts val="0"/>
              </a:spcAft>
            </a:pPr>
            <a:r>
              <a:rPr lang="en-US" altLang="zh-CN" kern="100" dirty="0">
                <a:latin typeface="微软雅黑" panose="020B0503020204020204" pitchFamily="34" charset="-122"/>
                <a:ea typeface="等线" pitchFamily="2" charset="-122"/>
                <a:cs typeface="Times New Roman" panose="02020603050405020304" pitchFamily="18" charset="0"/>
              </a:rPr>
              <a:t>1</a:t>
            </a:r>
            <a:r>
              <a:rPr lang="zh-CN" altLang="zh-CN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、打开手机微信</a:t>
            </a:r>
            <a:r>
              <a:rPr lang="en-US" altLang="zh-CN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APP</a:t>
            </a:r>
            <a:r>
              <a:rPr lang="zh-CN" altLang="zh-CN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搜索：“云视讯”并点击进入“中国移动云视讯”，如下图所示：</a:t>
            </a:r>
            <a:endParaRPr lang="zh-CN" altLang="zh-CN" sz="1200" kern="100" dirty="0">
              <a:effectLst/>
              <a:latin typeface="等线" pitchFamily="2" charset="-122"/>
              <a:ea typeface="等线" pitchFamily="2" charset="-122"/>
              <a:cs typeface="Times New Roman" panose="02020603050405020304" pitchFamily="18" charset="0"/>
            </a:endParaRPr>
          </a:p>
        </p:txBody>
      </p:sp>
      <p:pic>
        <p:nvPicPr>
          <p:cNvPr id="5" name="图片 4"/>
          <p:cNvPicPr/>
          <p:nvPr/>
        </p:nvPicPr>
        <p:blipFill rotWithShape="1">
          <a:blip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-1937" b="23033"/>
          <a:stretch>
            <a:fillRect/>
          </a:stretch>
        </p:blipFill>
        <p:spPr bwMode="auto">
          <a:xfrm>
            <a:off x="3275911" y="1059645"/>
            <a:ext cx="2736189" cy="388827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 dirty="0"/>
              <a:t>中国移动云视讯微信公众号会控操作步骤</a:t>
            </a:r>
            <a:r>
              <a:rPr lang="en-US" altLang="zh-CN" dirty="0"/>
              <a:t>2</a:t>
            </a:r>
            <a:endParaRPr lang="zh-CN" altLang="en-US" dirty="0"/>
          </a:p>
        </p:txBody>
      </p:sp>
      <p:sp>
        <p:nvSpPr>
          <p:cNvPr id="4" name="矩形 3"/>
          <p:cNvSpPr/>
          <p:nvPr/>
        </p:nvSpPr>
        <p:spPr>
          <a:xfrm>
            <a:off x="395710" y="699620"/>
            <a:ext cx="691248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spcAft>
                <a:spcPts val="0"/>
              </a:spcAft>
            </a:pPr>
            <a:r>
              <a:rPr lang="en-US" altLang="zh-CN" kern="100" dirty="0">
                <a:latin typeface="微软雅黑" panose="020B0503020204020204" pitchFamily="34" charset="-122"/>
                <a:ea typeface="等线" pitchFamily="2" charset="-122"/>
                <a:cs typeface="Times New Roman" panose="02020603050405020304" pitchFamily="18" charset="0"/>
              </a:rPr>
              <a:t>2</a:t>
            </a:r>
            <a:r>
              <a:rPr lang="zh-CN" altLang="zh-CN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、点击中间的“会议”</a:t>
            </a:r>
            <a:r>
              <a:rPr lang="en-US" altLang="zh-CN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-</a:t>
            </a:r>
            <a:r>
              <a:rPr lang="zh-CN" altLang="zh-CN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“视频会议”，如下图所示：</a:t>
            </a:r>
            <a:endParaRPr lang="zh-CN" altLang="zh-CN" sz="1200" kern="100" dirty="0">
              <a:effectLst/>
              <a:latin typeface="等线" pitchFamily="2" charset="-122"/>
              <a:ea typeface="等线" pitchFamily="2" charset="-122"/>
              <a:cs typeface="Times New Roman" panose="02020603050405020304" pitchFamily="18" charset="0"/>
            </a:endParaRPr>
          </a:p>
        </p:txBody>
      </p:sp>
      <p:pic>
        <p:nvPicPr>
          <p:cNvPr id="5" name="图片 4"/>
          <p:cNvPicPr/>
          <p:nvPr/>
        </p:nvPicPr>
        <p:blipFill rotWithShape="1">
          <a:blip r:embed="rId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14" t="43193"/>
          <a:stretch>
            <a:fillRect/>
          </a:stretch>
        </p:blipFill>
        <p:spPr bwMode="auto">
          <a:xfrm>
            <a:off x="2915885" y="1347665"/>
            <a:ext cx="3470802" cy="3536509"/>
          </a:xfrm>
          <a:prstGeom prst="rect">
            <a:avLst/>
          </a:prstGeom>
          <a:noFill/>
          <a:ln>
            <a:noFill/>
          </a:ln>
        </p:spPr>
      </p:pic>
      <p:sp>
        <p:nvSpPr>
          <p:cNvPr id="7" name="矩形: 圆角 6"/>
          <p:cNvSpPr/>
          <p:nvPr/>
        </p:nvSpPr>
        <p:spPr>
          <a:xfrm>
            <a:off x="4427990" y="2565838"/>
            <a:ext cx="792055" cy="216015"/>
          </a:xfrm>
          <a:prstGeom prst="roundRect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 dirty="0"/>
          </a:p>
        </p:txBody>
      </p:sp>
    </p:spTree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 dirty="0"/>
              <a:t>中国移动云视讯微信公众号会控操作步骤</a:t>
            </a:r>
            <a:r>
              <a:rPr lang="en-US" altLang="zh-CN" dirty="0"/>
              <a:t>3</a:t>
            </a:r>
            <a:endParaRPr lang="zh-CN" altLang="en-US" dirty="0"/>
          </a:p>
        </p:txBody>
      </p:sp>
      <p:sp>
        <p:nvSpPr>
          <p:cNvPr id="5" name="矩形 4"/>
          <p:cNvSpPr/>
          <p:nvPr/>
        </p:nvSpPr>
        <p:spPr>
          <a:xfrm>
            <a:off x="179694" y="627615"/>
            <a:ext cx="7416515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spcAft>
                <a:spcPts val="0"/>
              </a:spcAft>
            </a:pPr>
            <a:r>
              <a:rPr lang="en-US" altLang="zh-CN" kern="100" dirty="0">
                <a:latin typeface="微软雅黑" panose="020B0503020204020204" pitchFamily="34" charset="-122"/>
                <a:ea typeface="等线" pitchFamily="2" charset="-122"/>
                <a:cs typeface="Times New Roman" panose="02020603050405020304" pitchFamily="18" charset="0"/>
              </a:rPr>
              <a:t>3</a:t>
            </a:r>
            <a:r>
              <a:rPr lang="zh-CN" altLang="zh-CN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、输入云视讯账号、密码和验证码登录会控。如图所示</a:t>
            </a:r>
            <a:r>
              <a:rPr lang="en-US" altLang="zh-CN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:</a:t>
            </a:r>
            <a:endParaRPr lang="zh-CN" altLang="zh-CN" sz="1200" kern="100" dirty="0">
              <a:effectLst/>
              <a:latin typeface="等线" pitchFamily="2" charset="-122"/>
              <a:ea typeface="等线" pitchFamily="2" charset="-122"/>
              <a:cs typeface="Times New Roman" panose="02020603050405020304" pitchFamily="18" charset="0"/>
            </a:endParaRPr>
          </a:p>
        </p:txBody>
      </p:sp>
      <p:pic>
        <p:nvPicPr>
          <p:cNvPr id="6" name="图片 5"/>
          <p:cNvPicPr/>
          <p:nvPr/>
        </p:nvPicPr>
        <p:blipFill rotWithShape="1">
          <a:blip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3844" r="2684" b="20252"/>
          <a:stretch>
            <a:fillRect/>
          </a:stretch>
        </p:blipFill>
        <p:spPr bwMode="auto">
          <a:xfrm>
            <a:off x="3131900" y="996947"/>
            <a:ext cx="2520175" cy="4085869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 dirty="0"/>
              <a:t>中国移动云视讯微信公众号会控操作步骤</a:t>
            </a:r>
            <a:r>
              <a:rPr lang="en-US" altLang="zh-CN" dirty="0"/>
              <a:t>4</a:t>
            </a:r>
            <a:endParaRPr lang="zh-CN" altLang="en-US" dirty="0"/>
          </a:p>
        </p:txBody>
      </p:sp>
      <p:sp>
        <p:nvSpPr>
          <p:cNvPr id="3" name="矩形 2"/>
          <p:cNvSpPr/>
          <p:nvPr/>
        </p:nvSpPr>
        <p:spPr>
          <a:xfrm>
            <a:off x="251700" y="699620"/>
            <a:ext cx="2396810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>
              <a:spcAft>
                <a:spcPts val="0"/>
              </a:spcAft>
            </a:pPr>
            <a:r>
              <a:rPr lang="en-US" altLang="zh-CN" kern="100" dirty="0">
                <a:latin typeface="微软雅黑" panose="020B0503020204020204" pitchFamily="34" charset="-122"/>
                <a:ea typeface="等线" pitchFamily="2" charset="-122"/>
                <a:cs typeface="Times New Roman" panose="02020603050405020304" pitchFamily="18" charset="0"/>
              </a:rPr>
              <a:t>4</a:t>
            </a:r>
            <a:r>
              <a:rPr lang="zh-CN" altLang="zh-CN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、点击“发起会议”</a:t>
            </a:r>
            <a:endParaRPr lang="zh-CN" altLang="zh-CN" sz="1200" kern="100" dirty="0">
              <a:effectLst/>
              <a:latin typeface="等线" pitchFamily="2" charset="-122"/>
              <a:ea typeface="等线" pitchFamily="2" charset="-122"/>
              <a:cs typeface="Times New Roman" panose="02020603050405020304" pitchFamily="18" charset="0"/>
            </a:endParaRPr>
          </a:p>
        </p:txBody>
      </p:sp>
      <p:pic>
        <p:nvPicPr>
          <p:cNvPr id="4" name="图片 3"/>
          <p:cNvPicPr/>
          <p:nvPr/>
        </p:nvPicPr>
        <p:blipFill>
          <a:blip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017000" y="710072"/>
            <a:ext cx="2478492" cy="432030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 dirty="0"/>
              <a:t>中国移动云视讯微信公众号会控操作步骤</a:t>
            </a:r>
            <a:r>
              <a:rPr lang="en-US" altLang="zh-CN" dirty="0"/>
              <a:t>5</a:t>
            </a:r>
            <a:endParaRPr lang="zh-CN" altLang="en-US" dirty="0"/>
          </a:p>
        </p:txBody>
      </p:sp>
      <p:sp>
        <p:nvSpPr>
          <p:cNvPr id="3" name="矩形 2"/>
          <p:cNvSpPr/>
          <p:nvPr/>
        </p:nvSpPr>
        <p:spPr>
          <a:xfrm>
            <a:off x="107689" y="618308"/>
            <a:ext cx="8568595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algn="just">
              <a:spcAft>
                <a:spcPts val="0"/>
              </a:spcAft>
              <a:buSzPts val="1600"/>
            </a:pPr>
            <a:r>
              <a:rPr lang="en-US" altLang="zh-CN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5.</a:t>
            </a:r>
            <a:r>
              <a:rPr lang="zh-CN" altLang="zh-CN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输入会议名称、选择发起会议方式、会议时长、添加参会会场号码</a:t>
            </a:r>
            <a:endParaRPr lang="zh-CN" altLang="zh-CN" sz="1200" kern="100" dirty="0">
              <a:effectLst/>
              <a:latin typeface="等线" pitchFamily="2" charset="-122"/>
              <a:ea typeface="等线" pitchFamily="2" charset="-122"/>
              <a:cs typeface="Times New Roman" panose="02020603050405020304" pitchFamily="18" charset="0"/>
            </a:endParaRPr>
          </a:p>
        </p:txBody>
      </p:sp>
      <p:pic>
        <p:nvPicPr>
          <p:cNvPr id="4" name="图片 3"/>
          <p:cNvPicPr/>
          <p:nvPr/>
        </p:nvPicPr>
        <p:blipFill>
          <a:blip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347915" y="1059645"/>
            <a:ext cx="2520175" cy="3932103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 dirty="0"/>
              <a:t>中国移动云视讯微信公众号会控操作步骤</a:t>
            </a:r>
            <a:r>
              <a:rPr lang="en-US" altLang="zh-CN" dirty="0"/>
              <a:t>6</a:t>
            </a:r>
            <a:endParaRPr lang="zh-CN" altLang="en-US" dirty="0"/>
          </a:p>
        </p:txBody>
      </p:sp>
      <p:sp>
        <p:nvSpPr>
          <p:cNvPr id="3" name="矩形 2"/>
          <p:cNvSpPr/>
          <p:nvPr/>
        </p:nvSpPr>
        <p:spPr>
          <a:xfrm>
            <a:off x="107689" y="618308"/>
            <a:ext cx="8568595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spcAft>
                <a:spcPts val="0"/>
              </a:spcAft>
              <a:buSzPts val="1600"/>
            </a:pPr>
            <a:r>
              <a:rPr lang="en-US" altLang="zh-CN" kern="100" dirty="0">
                <a:latin typeface="等线" pitchFamily="2" charset="-122"/>
                <a:ea typeface="微软雅黑" panose="020B0503020204020204" pitchFamily="34" charset="-122"/>
                <a:cs typeface="Times New Roman" panose="02020603050405020304" pitchFamily="18" charset="0"/>
              </a:rPr>
              <a:t>5.</a:t>
            </a:r>
            <a:r>
              <a:rPr lang="zh-CN" altLang="zh-CN" dirty="0"/>
              <a:t>成功拉起会议之后，可以进行相关会议操作，如下图所示：</a:t>
            </a:r>
            <a:endParaRPr lang="zh-CN" altLang="zh-CN" dirty="0"/>
          </a:p>
        </p:txBody>
      </p:sp>
      <p:pic>
        <p:nvPicPr>
          <p:cNvPr id="5" name="图片 4"/>
          <p:cNvPicPr/>
          <p:nvPr/>
        </p:nvPicPr>
        <p:blipFill rotWithShape="1">
          <a:blip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76" t="3225"/>
          <a:stretch>
            <a:fillRect/>
          </a:stretch>
        </p:blipFill>
        <p:spPr bwMode="auto">
          <a:xfrm>
            <a:off x="3059895" y="987640"/>
            <a:ext cx="2736190" cy="4104286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矩形 13"/>
          <p:cNvSpPr/>
          <p:nvPr/>
        </p:nvSpPr>
        <p:spPr>
          <a:xfrm>
            <a:off x="345950" y="90640"/>
            <a:ext cx="3073970" cy="3724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30000"/>
              </a:lnSpc>
            </a:pPr>
            <a:r>
              <a:rPr kumimoji="1" lang="zh-CN" altLang="en-US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终端调试</a:t>
            </a:r>
            <a:r>
              <a:rPr kumimoji="1" lang="en-US" altLang="zh-CN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—</a:t>
            </a:r>
            <a:r>
              <a:rPr kumimoji="1" lang="zh-CN" altLang="en-US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摄像头控制</a:t>
            </a:r>
            <a:endParaRPr kumimoji="1" lang="en-US" altLang="zh-CN" sz="1400" b="1" dirty="0">
              <a:solidFill>
                <a:srgbClr val="FFFFFF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pic>
        <p:nvPicPr>
          <p:cNvPr id="24" name="图片 23"/>
          <p:cNvPicPr>
            <a:picLocks noChangeAspect="1"/>
          </p:cNvPicPr>
          <p:nvPr/>
        </p:nvPicPr>
        <p:blipFill>
          <a:blip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219953" y="915635"/>
            <a:ext cx="5615388" cy="3312230"/>
          </a:xfrm>
          <a:prstGeom prst="rect">
            <a:avLst/>
          </a:prstGeom>
        </p:spPr>
      </p:pic>
      <p:sp>
        <p:nvSpPr>
          <p:cNvPr id="48" name="TextBox 47"/>
          <p:cNvSpPr txBox="1"/>
          <p:nvPr/>
        </p:nvSpPr>
        <p:spPr>
          <a:xfrm>
            <a:off x="179695" y="3507815"/>
            <a:ext cx="2880200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2100" dirty="0">
                <a:solidFill>
                  <a:srgbClr val="FF0000"/>
                </a:solidFill>
                <a:latin typeface="华文楷体" panose="02010600040101010101" pitchFamily="2" charset="-122"/>
                <a:ea typeface="华文楷体" panose="02010600040101010101" pitchFamily="2" charset="-122"/>
              </a:rPr>
              <a:t>1</a:t>
            </a:r>
            <a:r>
              <a:rPr lang="zh-CN" altLang="en-US" sz="2100" dirty="0">
                <a:solidFill>
                  <a:srgbClr val="FF0000"/>
                </a:solidFill>
                <a:latin typeface="华文楷体" panose="02010600040101010101" pitchFamily="2" charset="-122"/>
                <a:ea typeface="华文楷体" panose="02010600040101010101" pitchFamily="2" charset="-122"/>
              </a:rPr>
              <a:t>、先调用摄像头控制，主屏出现此标志。</a:t>
            </a:r>
            <a:endParaRPr lang="zh-CN" altLang="en-US" sz="2100" dirty="0">
              <a:solidFill>
                <a:srgbClr val="FF0000"/>
              </a:solidFill>
              <a:latin typeface="华文楷体" panose="02010600040101010101" pitchFamily="2" charset="-122"/>
              <a:ea typeface="华文楷体" panose="02010600040101010101" pitchFamily="2" charset="-122"/>
            </a:endParaRPr>
          </a:p>
        </p:txBody>
      </p:sp>
      <p:sp>
        <p:nvSpPr>
          <p:cNvPr id="49" name="TextBox 48"/>
          <p:cNvSpPr txBox="1"/>
          <p:nvPr/>
        </p:nvSpPr>
        <p:spPr>
          <a:xfrm>
            <a:off x="179695" y="4244397"/>
            <a:ext cx="2880200" cy="4154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2100" dirty="0">
                <a:solidFill>
                  <a:srgbClr val="FF0000"/>
                </a:solidFill>
                <a:latin typeface="华文楷体" panose="02010600040101010101" pitchFamily="2" charset="-122"/>
                <a:ea typeface="华文楷体" panose="02010600040101010101" pitchFamily="2" charset="-122"/>
              </a:rPr>
              <a:t>2</a:t>
            </a:r>
            <a:r>
              <a:rPr lang="zh-CN" altLang="en-US" sz="2100" dirty="0">
                <a:solidFill>
                  <a:srgbClr val="FF0000"/>
                </a:solidFill>
                <a:latin typeface="华文楷体" panose="02010600040101010101" pitchFamily="2" charset="-122"/>
                <a:ea typeface="华文楷体" panose="02010600040101010101" pitchFamily="2" charset="-122"/>
              </a:rPr>
              <a:t>、调节摄像头位置</a:t>
            </a:r>
            <a:endParaRPr lang="zh-CN" altLang="en-US" sz="2100" dirty="0">
              <a:solidFill>
                <a:srgbClr val="FF0000"/>
              </a:solidFill>
              <a:latin typeface="华文楷体" panose="02010600040101010101" pitchFamily="2" charset="-122"/>
              <a:ea typeface="华文楷体" panose="02010600040101010101" pitchFamily="2" charset="-122"/>
            </a:endParaRPr>
          </a:p>
        </p:txBody>
      </p:sp>
      <p:cxnSp>
        <p:nvCxnSpPr>
          <p:cNvPr id="10" name="直接箭头连接符 9"/>
          <p:cNvCxnSpPr>
            <a:stCxn id="48" idx="3"/>
          </p:cNvCxnSpPr>
          <p:nvPr/>
        </p:nvCxnSpPr>
        <p:spPr>
          <a:xfrm flipV="1">
            <a:off x="3059895" y="3715565"/>
            <a:ext cx="792055" cy="161582"/>
          </a:xfrm>
          <a:prstGeom prst="straightConnector1">
            <a:avLst/>
          </a:prstGeom>
          <a:ln w="28575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0" name="矩形 49"/>
          <p:cNvSpPr/>
          <p:nvPr/>
        </p:nvSpPr>
        <p:spPr>
          <a:xfrm>
            <a:off x="179695" y="3507815"/>
            <a:ext cx="2880200" cy="1152080"/>
          </a:xfrm>
          <a:prstGeom prst="rect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68580" tIns="34290" rIns="68580" bIns="34290" rtlCol="0" anchor="ctr"/>
          <a:lstStyle/>
          <a:p>
            <a:pPr algn="ctr"/>
            <a:endParaRPr lang="zh-CN" altLang="en-US" sz="1200" dirty="0">
              <a:solidFill>
                <a:srgbClr val="FF0000"/>
              </a:solidFill>
              <a:latin typeface="华文楷体" panose="02010600040101010101" pitchFamily="2" charset="-122"/>
              <a:ea typeface="华文楷体" panose="02010600040101010101" pitchFamily="2" charset="-122"/>
            </a:endParaRPr>
          </a:p>
        </p:txBody>
      </p:sp>
      <p:pic>
        <p:nvPicPr>
          <p:cNvPr id="3074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1027" y="716760"/>
            <a:ext cx="3010873" cy="23590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矩形 13"/>
          <p:cNvSpPr/>
          <p:nvPr/>
        </p:nvSpPr>
        <p:spPr>
          <a:xfrm>
            <a:off x="345950" y="90640"/>
            <a:ext cx="3073970" cy="34509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30000"/>
              </a:lnSpc>
            </a:pPr>
            <a:r>
              <a:rPr kumimoji="1" lang="zh-CN" altLang="en-US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终端调试</a:t>
            </a:r>
            <a:r>
              <a:rPr kumimoji="1" lang="en-US" altLang="zh-CN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—</a:t>
            </a:r>
            <a:r>
              <a:rPr kumimoji="1" lang="zh-CN" altLang="en-US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摄像头预置位</a:t>
            </a:r>
            <a:endParaRPr kumimoji="1" lang="en-US" altLang="zh-CN" sz="1400" b="1" dirty="0">
              <a:solidFill>
                <a:srgbClr val="FFFFFF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sp>
        <p:nvSpPr>
          <p:cNvPr id="48" name="TextBox 47"/>
          <p:cNvSpPr txBox="1"/>
          <p:nvPr/>
        </p:nvSpPr>
        <p:spPr>
          <a:xfrm>
            <a:off x="179695" y="3507815"/>
            <a:ext cx="2880200" cy="10618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2100" dirty="0">
                <a:solidFill>
                  <a:srgbClr val="FF0000"/>
                </a:solidFill>
                <a:latin typeface="华文楷体" panose="02010600040101010101" pitchFamily="2" charset="-122"/>
                <a:ea typeface="华文楷体" panose="02010600040101010101" pitchFamily="2" charset="-122"/>
              </a:rPr>
              <a:t>1</a:t>
            </a:r>
            <a:r>
              <a:rPr lang="zh-CN" altLang="en-US" sz="2100" dirty="0">
                <a:solidFill>
                  <a:srgbClr val="FF0000"/>
                </a:solidFill>
                <a:latin typeface="华文楷体" panose="02010600040101010101" pitchFamily="2" charset="-122"/>
                <a:ea typeface="华文楷体" panose="02010600040101010101" pitchFamily="2" charset="-122"/>
              </a:rPr>
              <a:t>、按摄像头控制键两下，如右图所示设置画面。</a:t>
            </a:r>
            <a:endParaRPr lang="zh-CN" altLang="en-US" sz="2100" dirty="0">
              <a:solidFill>
                <a:srgbClr val="FF0000"/>
              </a:solidFill>
              <a:latin typeface="华文楷体" panose="02010600040101010101" pitchFamily="2" charset="-122"/>
              <a:ea typeface="华文楷体" panose="02010600040101010101" pitchFamily="2" charset="-122"/>
            </a:endParaRPr>
          </a:p>
        </p:txBody>
      </p:sp>
      <p:pic>
        <p:nvPicPr>
          <p:cNvPr id="11" name="Picture 2"/>
          <p:cNvPicPr>
            <a:picLocks noChangeAspect="1" noChangeArrowheads="1"/>
          </p:cNvPicPr>
          <p:nvPr/>
        </p:nvPicPr>
        <p:blipFill>
          <a:blip r:embed="rId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7690" y="891699"/>
            <a:ext cx="3312230" cy="21601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3" name="图片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203905" y="771625"/>
            <a:ext cx="5349133" cy="4011850"/>
          </a:xfrm>
          <a:prstGeom prst="rect">
            <a:avLst/>
          </a:prstGeom>
        </p:spPr>
      </p:pic>
    </p:spTree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矩形 13"/>
          <p:cNvSpPr/>
          <p:nvPr/>
        </p:nvSpPr>
        <p:spPr>
          <a:xfrm>
            <a:off x="345950" y="90640"/>
            <a:ext cx="3073970" cy="34509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30000"/>
              </a:lnSpc>
            </a:pPr>
            <a:r>
              <a:rPr kumimoji="1" lang="zh-CN" altLang="en-US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终端调试</a:t>
            </a:r>
            <a:r>
              <a:rPr kumimoji="1" lang="en-US" altLang="zh-CN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—</a:t>
            </a:r>
            <a:r>
              <a:rPr kumimoji="1" lang="zh-CN" altLang="en-US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摄像头预置位</a:t>
            </a:r>
            <a:endParaRPr kumimoji="1" lang="en-US" altLang="zh-CN" sz="1400" b="1" dirty="0">
              <a:solidFill>
                <a:srgbClr val="FFFFFF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sp>
        <p:nvSpPr>
          <p:cNvPr id="48" name="TextBox 47"/>
          <p:cNvSpPr txBox="1"/>
          <p:nvPr/>
        </p:nvSpPr>
        <p:spPr>
          <a:xfrm>
            <a:off x="50527" y="2543751"/>
            <a:ext cx="2880200" cy="26765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2100" dirty="0">
                <a:solidFill>
                  <a:srgbClr val="FF0000"/>
                </a:solidFill>
                <a:latin typeface="华文楷体" panose="02010600040101010101" pitchFamily="2" charset="-122"/>
                <a:ea typeface="华文楷体" panose="02010600040101010101" pitchFamily="2" charset="-122"/>
              </a:rPr>
              <a:t>2</a:t>
            </a:r>
            <a:r>
              <a:rPr lang="zh-CN" altLang="en-US" sz="2100" dirty="0">
                <a:solidFill>
                  <a:srgbClr val="FF0000"/>
                </a:solidFill>
                <a:latin typeface="华文楷体" panose="02010600040101010101" pitchFamily="2" charset="-122"/>
                <a:ea typeface="华文楷体" panose="02010600040101010101" pitchFamily="2" charset="-122"/>
              </a:rPr>
              <a:t>、用遥控器方向键左右选择相应的预置位保存位“</a:t>
            </a:r>
            <a:r>
              <a:rPr lang="en-US" altLang="zh-CN" sz="2100" dirty="0">
                <a:solidFill>
                  <a:srgbClr val="FF0000"/>
                </a:solidFill>
                <a:latin typeface="华文楷体" panose="02010600040101010101" pitchFamily="2" charset="-122"/>
                <a:ea typeface="华文楷体" panose="02010600040101010101" pitchFamily="2" charset="-122"/>
              </a:rPr>
              <a:t>0-9</a:t>
            </a:r>
            <a:r>
              <a:rPr lang="zh-CN" altLang="en-US" sz="2100" dirty="0">
                <a:solidFill>
                  <a:srgbClr val="FF0000"/>
                </a:solidFill>
                <a:latin typeface="华文楷体" panose="02010600040101010101" pitchFamily="2" charset="-122"/>
                <a:ea typeface="华文楷体" panose="02010600040101010101" pitchFamily="2" charset="-122"/>
              </a:rPr>
              <a:t>”点确认键（如果在原有预置位上则选择替换）</a:t>
            </a:r>
            <a:endParaRPr lang="zh-CN" altLang="en-US" sz="2100" dirty="0">
              <a:solidFill>
                <a:srgbClr val="FF0000"/>
              </a:solidFill>
              <a:latin typeface="华文楷体" panose="02010600040101010101" pitchFamily="2" charset="-122"/>
              <a:ea typeface="华文楷体" panose="02010600040101010101" pitchFamily="2" charset="-122"/>
            </a:endParaRPr>
          </a:p>
          <a:p>
            <a:r>
              <a:rPr lang="en-US" altLang="zh-CN" sz="2100" dirty="0">
                <a:solidFill>
                  <a:srgbClr val="FF0000"/>
                </a:solidFill>
                <a:latin typeface="华文楷体" panose="02010600040101010101" pitchFamily="2" charset="-122"/>
                <a:ea typeface="华文楷体" panose="02010600040101010101" pitchFamily="2" charset="-122"/>
              </a:rPr>
              <a:t>3.</a:t>
            </a:r>
            <a:r>
              <a:rPr lang="zh-CN" altLang="en-US" sz="2100" dirty="0">
                <a:solidFill>
                  <a:srgbClr val="FF0000"/>
                </a:solidFill>
                <a:latin typeface="华文楷体" panose="02010600040101010101" pitchFamily="2" charset="-122"/>
                <a:ea typeface="华文楷体" panose="02010600040101010101" pitchFamily="2" charset="-122"/>
              </a:rPr>
              <a:t>会议中通过先呼叫键</a:t>
            </a:r>
            <a:r>
              <a:rPr lang="en-US" altLang="zh-CN" sz="2100" dirty="0">
                <a:solidFill>
                  <a:srgbClr val="FF0000"/>
                </a:solidFill>
                <a:latin typeface="华文楷体" panose="02010600040101010101" pitchFamily="2" charset="-122"/>
                <a:ea typeface="华文楷体" panose="02010600040101010101" pitchFamily="2" charset="-122"/>
              </a:rPr>
              <a:t>+</a:t>
            </a:r>
            <a:r>
              <a:rPr lang="zh-CN" altLang="en-US" sz="2100" dirty="0">
                <a:solidFill>
                  <a:srgbClr val="FF0000"/>
                </a:solidFill>
                <a:latin typeface="华文楷体" panose="02010600040101010101" pitchFamily="2" charset="-122"/>
                <a:ea typeface="华文楷体" panose="02010600040101010101" pitchFamily="2" charset="-122"/>
              </a:rPr>
              <a:t>数字键方式调用设置好的机位。</a:t>
            </a:r>
            <a:endParaRPr lang="zh-CN" altLang="en-US" sz="2100" dirty="0">
              <a:solidFill>
                <a:srgbClr val="FF0000"/>
              </a:solidFill>
              <a:latin typeface="华文楷体" panose="02010600040101010101" pitchFamily="2" charset="-122"/>
              <a:ea typeface="华文楷体" panose="02010600040101010101" pitchFamily="2" charset="-122"/>
            </a:endParaRPr>
          </a:p>
        </p:txBody>
      </p:sp>
      <p:pic>
        <p:nvPicPr>
          <p:cNvPr id="11" name="Picture 2"/>
          <p:cNvPicPr>
            <a:picLocks noChangeAspect="1" noChangeArrowheads="1"/>
          </p:cNvPicPr>
          <p:nvPr/>
        </p:nvPicPr>
        <p:blipFill>
          <a:blip r:embed="rId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5171" y="727223"/>
            <a:ext cx="2785950" cy="181692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" name="图片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059895" y="555610"/>
            <a:ext cx="4800333" cy="3600250"/>
          </a:xfrm>
          <a:prstGeom prst="rect">
            <a:avLst/>
          </a:prstGeom>
        </p:spPr>
      </p:pic>
      <p:pic>
        <p:nvPicPr>
          <p:cNvPr id="6" name="图片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81670" y="1882808"/>
            <a:ext cx="4337299" cy="3250014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8" grpId="0"/>
    </p:bld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矩形 13"/>
          <p:cNvSpPr/>
          <p:nvPr/>
        </p:nvSpPr>
        <p:spPr>
          <a:xfrm>
            <a:off x="345950" y="90640"/>
            <a:ext cx="3073970" cy="3724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30000"/>
              </a:lnSpc>
            </a:pPr>
            <a:r>
              <a:rPr kumimoji="1" lang="zh-CN" altLang="en-US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终端调试</a:t>
            </a:r>
            <a:r>
              <a:rPr kumimoji="1" lang="en-US" altLang="zh-CN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—</a:t>
            </a:r>
            <a:r>
              <a:rPr kumimoji="1" lang="zh-CN" altLang="en-US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布局</a:t>
            </a:r>
            <a:endParaRPr kumimoji="1" lang="en-US" altLang="zh-CN" sz="1400" b="1" dirty="0">
              <a:solidFill>
                <a:srgbClr val="FFFFFF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pic>
        <p:nvPicPr>
          <p:cNvPr id="3" name="图片 2"/>
          <p:cNvPicPr>
            <a:picLocks noChangeAspect="1"/>
          </p:cNvPicPr>
          <p:nvPr/>
        </p:nvPicPr>
        <p:blipFill>
          <a:blip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386" y="2119290"/>
            <a:ext cx="5109113" cy="3024210"/>
          </a:xfrm>
          <a:prstGeom prst="rect">
            <a:avLst/>
          </a:prstGeom>
        </p:spPr>
      </p:pic>
      <p:sp>
        <p:nvSpPr>
          <p:cNvPr id="5" name="矩形 4"/>
          <p:cNvSpPr/>
          <p:nvPr/>
        </p:nvSpPr>
        <p:spPr>
          <a:xfrm>
            <a:off x="149331" y="699620"/>
            <a:ext cx="4971167" cy="1296090"/>
          </a:xfrm>
          <a:prstGeom prst="rect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68580" tIns="34290" rIns="68580" bIns="34290" rtlCol="0" anchor="ctr"/>
          <a:lstStyle/>
          <a:p>
            <a:pPr algn="ctr"/>
            <a:endParaRPr lang="zh-CN" altLang="en-US" sz="1200" dirty="0">
              <a:solidFill>
                <a:srgbClr val="FF0000"/>
              </a:solidFill>
              <a:latin typeface="华文楷体" panose="02010600040101010101" pitchFamily="2" charset="-122"/>
              <a:ea typeface="华文楷体" panose="02010600040101010101" pitchFamily="2" charset="-122"/>
            </a:endParaRPr>
          </a:p>
        </p:txBody>
      </p:sp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1139" y="733169"/>
            <a:ext cx="378581" cy="38414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2051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1139" y="1164025"/>
            <a:ext cx="378581" cy="36728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2052" name="Picture 4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9330" y="1589637"/>
            <a:ext cx="390389" cy="37119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9" name="TextBox 8"/>
          <p:cNvSpPr txBox="1"/>
          <p:nvPr/>
        </p:nvSpPr>
        <p:spPr>
          <a:xfrm>
            <a:off x="577426" y="771625"/>
            <a:ext cx="2266454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zh-CN" altLang="en-US" sz="1400" dirty="0">
                <a:solidFill>
                  <a:srgbClr val="FF0000"/>
                </a:solidFill>
                <a:latin typeface="华文楷体" panose="02010600040101010101" pitchFamily="2" charset="-122"/>
                <a:ea typeface="华文楷体" panose="02010600040101010101" pitchFamily="2" charset="-122"/>
              </a:rPr>
              <a:t>本地摄像头采集到的画面</a:t>
            </a:r>
            <a:endParaRPr lang="zh-CN" altLang="en-US" sz="1400" dirty="0">
              <a:solidFill>
                <a:srgbClr val="FF0000"/>
              </a:solidFill>
              <a:latin typeface="华文楷体" panose="02010600040101010101" pitchFamily="2" charset="-122"/>
              <a:ea typeface="华文楷体" panose="02010600040101010101" pitchFamily="2" charset="-122"/>
            </a:endParaRPr>
          </a:p>
        </p:txBody>
      </p:sp>
      <p:sp>
        <p:nvSpPr>
          <p:cNvPr id="10" name="TextBox 9"/>
          <p:cNvSpPr txBox="1"/>
          <p:nvPr/>
        </p:nvSpPr>
        <p:spPr>
          <a:xfrm>
            <a:off x="577426" y="1183898"/>
            <a:ext cx="2554474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zh-CN" altLang="en-US" sz="1400" dirty="0">
                <a:solidFill>
                  <a:srgbClr val="FF0000"/>
                </a:solidFill>
                <a:latin typeface="华文楷体" panose="02010600040101010101" pitchFamily="2" charset="-122"/>
                <a:ea typeface="华文楷体" panose="02010600040101010101" pitchFamily="2" charset="-122"/>
              </a:rPr>
              <a:t>远端平台发送下来的的画面</a:t>
            </a:r>
            <a:endParaRPr lang="zh-CN" altLang="en-US" sz="1400" dirty="0">
              <a:solidFill>
                <a:srgbClr val="FF0000"/>
              </a:solidFill>
              <a:latin typeface="华文楷体" panose="02010600040101010101" pitchFamily="2" charset="-122"/>
              <a:ea typeface="华文楷体" panose="02010600040101010101" pitchFamily="2" charset="-122"/>
            </a:endParaRPr>
          </a:p>
        </p:txBody>
      </p:sp>
      <p:sp>
        <p:nvSpPr>
          <p:cNvPr id="11" name="TextBox 10"/>
          <p:cNvSpPr txBox="1"/>
          <p:nvPr/>
        </p:nvSpPr>
        <p:spPr>
          <a:xfrm>
            <a:off x="539720" y="1615928"/>
            <a:ext cx="316822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zh-CN" altLang="en-US" sz="1400" dirty="0">
                <a:solidFill>
                  <a:srgbClr val="FF0000"/>
                </a:solidFill>
                <a:latin typeface="华文楷体" panose="02010600040101010101" pitchFamily="2" charset="-122"/>
                <a:ea typeface="华文楷体" panose="02010600040101010101" pitchFamily="2" charset="-122"/>
              </a:rPr>
              <a:t>电脑输入的文档、视频等资料的画面</a:t>
            </a:r>
            <a:endParaRPr lang="zh-CN" altLang="en-US" sz="1400" dirty="0">
              <a:solidFill>
                <a:srgbClr val="FF0000"/>
              </a:solidFill>
              <a:latin typeface="华文楷体" panose="02010600040101010101" pitchFamily="2" charset="-122"/>
              <a:ea typeface="华文楷体" panose="02010600040101010101" pitchFamily="2" charset="-122"/>
            </a:endParaRPr>
          </a:p>
        </p:txBody>
      </p:sp>
      <p:sp>
        <p:nvSpPr>
          <p:cNvPr id="13" name="TextBox 12"/>
          <p:cNvSpPr txBox="1"/>
          <p:nvPr/>
        </p:nvSpPr>
        <p:spPr>
          <a:xfrm>
            <a:off x="5868090" y="1222163"/>
            <a:ext cx="2880200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zh-CN" altLang="en-US" sz="2100" dirty="0">
                <a:solidFill>
                  <a:srgbClr val="FF0000"/>
                </a:solidFill>
                <a:latin typeface="华文楷体" panose="02010600040101010101" pitchFamily="2" charset="-122"/>
                <a:ea typeface="华文楷体" panose="02010600040101010101" pitchFamily="2" charset="-122"/>
              </a:rPr>
              <a:t>单台电视、输出本地、远端画面的组合。</a:t>
            </a:r>
            <a:endParaRPr lang="zh-CN" altLang="en-US" sz="2100" dirty="0">
              <a:solidFill>
                <a:srgbClr val="FF0000"/>
              </a:solidFill>
              <a:latin typeface="华文楷体" panose="02010600040101010101" pitchFamily="2" charset="-122"/>
              <a:ea typeface="华文楷体" panose="02010600040101010101" pitchFamily="2" charset="-122"/>
            </a:endParaRPr>
          </a:p>
        </p:txBody>
      </p:sp>
      <p:sp>
        <p:nvSpPr>
          <p:cNvPr id="15" name="矩形 14"/>
          <p:cNvSpPr/>
          <p:nvPr/>
        </p:nvSpPr>
        <p:spPr>
          <a:xfrm>
            <a:off x="1547790" y="3219796"/>
            <a:ext cx="2016140" cy="411600"/>
          </a:xfrm>
          <a:prstGeom prst="rect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68580" tIns="34290" rIns="68580" bIns="34290" rtlCol="0" anchor="ctr"/>
          <a:lstStyle/>
          <a:p>
            <a:pPr algn="ctr"/>
            <a:endParaRPr lang="zh-CN" altLang="en-US" sz="1200" dirty="0">
              <a:solidFill>
                <a:srgbClr val="FF0000"/>
              </a:solidFill>
              <a:latin typeface="华文楷体" panose="02010600040101010101" pitchFamily="2" charset="-122"/>
              <a:ea typeface="华文楷体" panose="02010600040101010101" pitchFamily="2" charset="-122"/>
            </a:endParaRPr>
          </a:p>
        </p:txBody>
      </p:sp>
      <p:cxnSp>
        <p:nvCxnSpPr>
          <p:cNvPr id="6" name="直接箭头连接符 5"/>
          <p:cNvCxnSpPr>
            <a:stCxn id="13" idx="1"/>
            <a:endCxn id="15" idx="3"/>
          </p:cNvCxnSpPr>
          <p:nvPr/>
        </p:nvCxnSpPr>
        <p:spPr>
          <a:xfrm flipH="1">
            <a:off x="3563930" y="1591495"/>
            <a:ext cx="2304160" cy="1834101"/>
          </a:xfrm>
          <a:prstGeom prst="straightConnector1">
            <a:avLst/>
          </a:prstGeom>
          <a:ln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7" name="TextBox 16"/>
          <p:cNvSpPr txBox="1"/>
          <p:nvPr/>
        </p:nvSpPr>
        <p:spPr>
          <a:xfrm>
            <a:off x="5868090" y="2787765"/>
            <a:ext cx="2880200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zh-CN" altLang="en-US" sz="2100" dirty="0">
                <a:solidFill>
                  <a:srgbClr val="FF0000"/>
                </a:solidFill>
                <a:latin typeface="华文楷体" panose="02010600040101010101" pitchFamily="2" charset="-122"/>
                <a:ea typeface="华文楷体" panose="02010600040101010101" pitchFamily="2" charset="-122"/>
              </a:rPr>
              <a:t>单台电视、输出本地、远端、辅流画面的组合。</a:t>
            </a:r>
            <a:endParaRPr lang="zh-CN" altLang="en-US" sz="2100" dirty="0">
              <a:solidFill>
                <a:srgbClr val="FF0000"/>
              </a:solidFill>
              <a:latin typeface="华文楷体" panose="02010600040101010101" pitchFamily="2" charset="-122"/>
              <a:ea typeface="华文楷体" panose="02010600040101010101" pitchFamily="2" charset="-122"/>
            </a:endParaRPr>
          </a:p>
        </p:txBody>
      </p:sp>
      <p:sp>
        <p:nvSpPr>
          <p:cNvPr id="20" name="矩形 19"/>
          <p:cNvSpPr/>
          <p:nvPr/>
        </p:nvSpPr>
        <p:spPr>
          <a:xfrm>
            <a:off x="1547790" y="3744260"/>
            <a:ext cx="2016140" cy="411600"/>
          </a:xfrm>
          <a:prstGeom prst="rect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68580" tIns="34290" rIns="68580" bIns="34290" rtlCol="0" anchor="ctr"/>
          <a:lstStyle/>
          <a:p>
            <a:pPr algn="ctr"/>
            <a:endParaRPr lang="zh-CN" altLang="en-US" sz="1200" dirty="0">
              <a:solidFill>
                <a:srgbClr val="FF0000"/>
              </a:solidFill>
              <a:latin typeface="华文楷体" panose="02010600040101010101" pitchFamily="2" charset="-122"/>
              <a:ea typeface="华文楷体" panose="02010600040101010101" pitchFamily="2" charset="-122"/>
            </a:endParaRPr>
          </a:p>
        </p:txBody>
      </p:sp>
      <p:cxnSp>
        <p:nvCxnSpPr>
          <p:cNvPr id="18" name="直接箭头连接符 17"/>
          <p:cNvCxnSpPr>
            <a:stCxn id="17" idx="1"/>
          </p:cNvCxnSpPr>
          <p:nvPr/>
        </p:nvCxnSpPr>
        <p:spPr>
          <a:xfrm flipH="1">
            <a:off x="3563930" y="3157097"/>
            <a:ext cx="2304160" cy="792963"/>
          </a:xfrm>
          <a:prstGeom prst="straightConnector1">
            <a:avLst/>
          </a:prstGeom>
          <a:ln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3" name="TextBox 22"/>
          <p:cNvSpPr txBox="1"/>
          <p:nvPr/>
        </p:nvSpPr>
        <p:spPr>
          <a:xfrm>
            <a:off x="5868090" y="3993236"/>
            <a:ext cx="2880200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zh-CN" altLang="en-US" sz="2100" dirty="0">
                <a:solidFill>
                  <a:srgbClr val="FF0000"/>
                </a:solidFill>
                <a:latin typeface="华文楷体" panose="02010600040101010101" pitchFamily="2" charset="-122"/>
                <a:ea typeface="华文楷体" panose="02010600040101010101" pitchFamily="2" charset="-122"/>
              </a:rPr>
              <a:t>两台电视、输出本地、远端、辅流画面的组合。</a:t>
            </a:r>
            <a:endParaRPr lang="zh-CN" altLang="en-US" sz="2100" dirty="0">
              <a:solidFill>
                <a:srgbClr val="FF0000"/>
              </a:solidFill>
              <a:latin typeface="华文楷体" panose="02010600040101010101" pitchFamily="2" charset="-122"/>
              <a:ea typeface="华文楷体" panose="02010600040101010101" pitchFamily="2" charset="-122"/>
            </a:endParaRPr>
          </a:p>
        </p:txBody>
      </p:sp>
      <p:sp>
        <p:nvSpPr>
          <p:cNvPr id="27" name="矩形 26"/>
          <p:cNvSpPr/>
          <p:nvPr/>
        </p:nvSpPr>
        <p:spPr>
          <a:xfrm>
            <a:off x="1547790" y="4248295"/>
            <a:ext cx="2016140" cy="411600"/>
          </a:xfrm>
          <a:prstGeom prst="rect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68580" tIns="34290" rIns="68580" bIns="34290" rtlCol="0" anchor="ctr"/>
          <a:lstStyle/>
          <a:p>
            <a:pPr algn="ctr"/>
            <a:endParaRPr lang="zh-CN" altLang="en-US" sz="1200" dirty="0">
              <a:solidFill>
                <a:srgbClr val="FF0000"/>
              </a:solidFill>
              <a:latin typeface="华文楷体" panose="02010600040101010101" pitchFamily="2" charset="-122"/>
              <a:ea typeface="华文楷体" panose="02010600040101010101" pitchFamily="2" charset="-122"/>
            </a:endParaRPr>
          </a:p>
        </p:txBody>
      </p:sp>
      <p:cxnSp>
        <p:nvCxnSpPr>
          <p:cNvPr id="25" name="直接箭头连接符 24"/>
          <p:cNvCxnSpPr/>
          <p:nvPr/>
        </p:nvCxnSpPr>
        <p:spPr>
          <a:xfrm flipH="1">
            <a:off x="3563930" y="4362568"/>
            <a:ext cx="2304160" cy="91527"/>
          </a:xfrm>
          <a:prstGeom prst="straightConnector1">
            <a:avLst/>
          </a:prstGeom>
          <a:ln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图片 3"/>
          <p:cNvPicPr>
            <a:picLocks noChangeAspect="1"/>
          </p:cNvPicPr>
          <p:nvPr/>
        </p:nvPicPr>
        <p:blipFill>
          <a:blip r:embed="rId1"/>
          <a:stretch>
            <a:fillRect/>
          </a:stretch>
        </p:blipFill>
        <p:spPr>
          <a:xfrm>
            <a:off x="4093273" y="907263"/>
            <a:ext cx="4372687" cy="3921428"/>
          </a:xfrm>
          <a:prstGeom prst="rect">
            <a:avLst/>
          </a:prstGeom>
        </p:spPr>
      </p:pic>
      <p:cxnSp>
        <p:nvCxnSpPr>
          <p:cNvPr id="5" name="肘形连接符 4"/>
          <p:cNvCxnSpPr>
            <a:endCxn id="6" idx="3"/>
          </p:cNvCxnSpPr>
          <p:nvPr/>
        </p:nvCxnSpPr>
        <p:spPr>
          <a:xfrm rot="16200000" flipV="1">
            <a:off x="5221644" y="2478442"/>
            <a:ext cx="1176572" cy="939374"/>
          </a:xfrm>
          <a:prstGeom prst="bentConnector2">
            <a:avLst/>
          </a:prstGeom>
          <a:ln w="38100">
            <a:solidFill>
              <a:srgbClr val="FF0000"/>
            </a:solidFill>
            <a:headEnd type="triangle"/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" name="矩形 5"/>
          <p:cNvSpPr/>
          <p:nvPr/>
        </p:nvSpPr>
        <p:spPr>
          <a:xfrm>
            <a:off x="4114800" y="2145531"/>
            <a:ext cx="1225443" cy="428625"/>
          </a:xfrm>
          <a:prstGeom prst="rect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68580" tIns="34290" rIns="68580" bIns="34290" rtlCol="0" anchor="ctr"/>
          <a:lstStyle/>
          <a:p>
            <a:pPr algn="ctr"/>
            <a:r>
              <a:rPr lang="en-US" altLang="zh-CN" sz="1200" b="1" dirty="0">
                <a:solidFill>
                  <a:srgbClr val="FF0000"/>
                </a:solidFill>
              </a:rPr>
              <a:t>HDMI</a:t>
            </a:r>
            <a:r>
              <a:rPr lang="zh-CN" altLang="en-US" sz="1200" b="1" dirty="0">
                <a:solidFill>
                  <a:srgbClr val="FF0000"/>
                </a:solidFill>
              </a:rPr>
              <a:t>线接演讲电脑</a:t>
            </a:r>
            <a:r>
              <a:rPr lang="en-US" altLang="zh-CN" sz="1200" b="1" dirty="0">
                <a:solidFill>
                  <a:srgbClr val="FF0000"/>
                </a:solidFill>
              </a:rPr>
              <a:t>(</a:t>
            </a:r>
            <a:r>
              <a:rPr lang="zh-CN" altLang="en-US" sz="1200" b="1" dirty="0">
                <a:solidFill>
                  <a:srgbClr val="FF0000"/>
                </a:solidFill>
              </a:rPr>
              <a:t>讲</a:t>
            </a:r>
            <a:r>
              <a:rPr lang="en-US" altLang="zh-CN" sz="1200" b="1" dirty="0">
                <a:solidFill>
                  <a:srgbClr val="FF0000"/>
                </a:solidFill>
              </a:rPr>
              <a:t>ppt)</a:t>
            </a:r>
            <a:endParaRPr lang="zh-CN" altLang="en-US" sz="1200" b="1" dirty="0">
              <a:solidFill>
                <a:srgbClr val="FF0000"/>
              </a:solidFill>
            </a:endParaRPr>
          </a:p>
        </p:txBody>
      </p:sp>
      <p:sp>
        <p:nvSpPr>
          <p:cNvPr id="11" name="文本框 10"/>
          <p:cNvSpPr txBox="1"/>
          <p:nvPr/>
        </p:nvSpPr>
        <p:spPr>
          <a:xfrm>
            <a:off x="323977" y="1451139"/>
            <a:ext cx="3486839" cy="3023905"/>
          </a:xfrm>
          <a:prstGeom prst="rect">
            <a:avLst/>
          </a:prstGeom>
          <a:noFill/>
        </p:spPr>
        <p:txBody>
          <a:bodyPr wrap="square" lIns="68580" tIns="34290" rIns="68580" bIns="34290" rtlCol="0">
            <a:spAutoFit/>
          </a:bodyPr>
          <a:lstStyle/>
          <a:p>
            <a:pPr>
              <a:lnSpc>
                <a:spcPct val="150000"/>
              </a:lnSpc>
            </a:pPr>
            <a:r>
              <a:rPr lang="zh-CN" altLang="en-US" sz="1600" dirty="0">
                <a:latin typeface="华文仿宋" panose="02010600040101010101" pitchFamily="2" charset="-122"/>
                <a:ea typeface="华文仿宋" panose="02010600040101010101" pitchFamily="2" charset="-122"/>
              </a:rPr>
              <a:t>步骤</a:t>
            </a:r>
            <a:r>
              <a:rPr lang="en-US" altLang="zh-CN" sz="1600" dirty="0">
                <a:latin typeface="华文仿宋" panose="02010600040101010101" pitchFamily="2" charset="-122"/>
                <a:ea typeface="华文仿宋" panose="02010600040101010101" pitchFamily="2" charset="-122"/>
              </a:rPr>
              <a:t>:</a:t>
            </a:r>
            <a:endParaRPr lang="en-US" altLang="zh-CN" sz="1600" dirty="0">
              <a:latin typeface="华文仿宋" panose="02010600040101010101" pitchFamily="2" charset="-122"/>
              <a:ea typeface="华文仿宋" panose="02010600040101010101" pitchFamily="2" charset="-122"/>
            </a:endParaRPr>
          </a:p>
          <a:p>
            <a:pPr>
              <a:lnSpc>
                <a:spcPct val="150000"/>
              </a:lnSpc>
            </a:pPr>
            <a:endParaRPr lang="en-US" altLang="zh-CN" sz="1600" dirty="0">
              <a:latin typeface="华文仿宋" panose="02010600040101010101" pitchFamily="2" charset="-122"/>
              <a:ea typeface="华文仿宋" panose="02010600040101010101" pitchFamily="2" charset="-122"/>
            </a:endParaRPr>
          </a:p>
          <a:p>
            <a:pPr marL="257175" indent="-257175">
              <a:lnSpc>
                <a:spcPct val="150000"/>
              </a:lnSpc>
              <a:buFont typeface="+mj-lt"/>
              <a:buAutoNum type="arabicPeriod"/>
            </a:pPr>
            <a:r>
              <a:rPr lang="zh-CN" altLang="en-US" sz="1600" dirty="0">
                <a:latin typeface="华文仿宋" panose="02010600040101010101" pitchFamily="2" charset="-122"/>
                <a:ea typeface="华文仿宋" panose="02010600040101010101" pitchFamily="2" charset="-122"/>
              </a:rPr>
              <a:t>用</a:t>
            </a:r>
            <a:r>
              <a:rPr lang="en-US" altLang="zh-CN" sz="1600" dirty="0">
                <a:latin typeface="华文仿宋" panose="02010600040101010101" pitchFamily="2" charset="-122"/>
                <a:ea typeface="华文仿宋" panose="02010600040101010101" pitchFamily="2" charset="-122"/>
              </a:rPr>
              <a:t>HDMI</a:t>
            </a:r>
            <a:r>
              <a:rPr lang="zh-CN" altLang="en-US" sz="1600" dirty="0">
                <a:latin typeface="华文仿宋" panose="02010600040101010101" pitchFamily="2" charset="-122"/>
                <a:ea typeface="华文仿宋" panose="02010600040101010101" pitchFamily="2" charset="-122"/>
              </a:rPr>
              <a:t>线把要讲材料电脑的</a:t>
            </a:r>
            <a:r>
              <a:rPr lang="en-US" altLang="zh-CN" sz="1600" dirty="0">
                <a:latin typeface="华文仿宋" panose="02010600040101010101" pitchFamily="2" charset="-122"/>
                <a:ea typeface="华文仿宋" panose="02010600040101010101" pitchFamily="2" charset="-122"/>
              </a:rPr>
              <a:t>HDMI</a:t>
            </a:r>
            <a:r>
              <a:rPr lang="zh-CN" altLang="en-US" sz="1600" dirty="0">
                <a:latin typeface="华文仿宋" panose="02010600040101010101" pitchFamily="2" charset="-122"/>
                <a:ea typeface="华文仿宋" panose="02010600040101010101" pitchFamily="2" charset="-122"/>
              </a:rPr>
              <a:t>（</a:t>
            </a:r>
            <a:r>
              <a:rPr lang="en-US" altLang="zh-CN" sz="1600" dirty="0">
                <a:latin typeface="华文仿宋" panose="02010600040101010101" pitchFamily="2" charset="-122"/>
                <a:ea typeface="华文仿宋" panose="02010600040101010101" pitchFamily="2" charset="-122"/>
              </a:rPr>
              <a:t>VGA</a:t>
            </a:r>
            <a:r>
              <a:rPr lang="zh-CN" altLang="en-US" sz="1600" dirty="0">
                <a:latin typeface="华文仿宋" panose="02010600040101010101" pitchFamily="2" charset="-122"/>
                <a:ea typeface="华文仿宋" panose="02010600040101010101" pitchFamily="2" charset="-122"/>
              </a:rPr>
              <a:t>或其他接口需要转接头）和</a:t>
            </a:r>
            <a:r>
              <a:rPr lang="en-US" altLang="zh-CN" sz="1600" dirty="0">
                <a:latin typeface="华文仿宋" panose="02010600040101010101" pitchFamily="2" charset="-122"/>
                <a:ea typeface="华文仿宋" panose="02010600040101010101" pitchFamily="2" charset="-122"/>
              </a:rPr>
              <a:t>C21</a:t>
            </a:r>
            <a:r>
              <a:rPr lang="zh-CN" altLang="en-US" sz="1600" dirty="0">
                <a:latin typeface="华文仿宋" panose="02010600040101010101" pitchFamily="2" charset="-122"/>
                <a:ea typeface="华文仿宋" panose="02010600040101010101" pitchFamily="2" charset="-122"/>
              </a:rPr>
              <a:t>主机上</a:t>
            </a:r>
            <a:r>
              <a:rPr lang="en-US" altLang="zh-CN" sz="1600" dirty="0">
                <a:latin typeface="华文仿宋" panose="02010600040101010101" pitchFamily="2" charset="-122"/>
                <a:ea typeface="华文仿宋" panose="02010600040101010101" pitchFamily="2" charset="-122"/>
              </a:rPr>
              <a:t>HDMI in</a:t>
            </a:r>
            <a:r>
              <a:rPr lang="zh-CN" altLang="en-US" sz="1600" dirty="0">
                <a:latin typeface="华文仿宋" panose="02010600040101010101" pitchFamily="2" charset="-122"/>
                <a:ea typeface="华文仿宋" panose="02010600040101010101" pitchFamily="2" charset="-122"/>
              </a:rPr>
              <a:t>连接</a:t>
            </a:r>
            <a:endParaRPr lang="en-US" altLang="zh-CN" sz="1600" dirty="0">
              <a:latin typeface="华文仿宋" panose="02010600040101010101" pitchFamily="2" charset="-122"/>
              <a:ea typeface="华文仿宋" panose="02010600040101010101" pitchFamily="2" charset="-122"/>
            </a:endParaRPr>
          </a:p>
          <a:p>
            <a:pPr marL="257175" indent="-257175">
              <a:lnSpc>
                <a:spcPct val="150000"/>
              </a:lnSpc>
              <a:buFont typeface="+mj-lt"/>
              <a:buAutoNum type="arabicPeriod"/>
            </a:pPr>
            <a:r>
              <a:rPr lang="zh-CN" altLang="en-US" sz="1600" dirty="0">
                <a:latin typeface="华文仿宋" panose="02010600040101010101" pitchFamily="2" charset="-122"/>
                <a:ea typeface="华文仿宋" panose="02010600040101010101" pitchFamily="2" charset="-122"/>
              </a:rPr>
              <a:t>会议过程中按下遥控器上辅流按钮并确认</a:t>
            </a:r>
            <a:r>
              <a:rPr lang="en-US" altLang="zh-CN" sz="1600" dirty="0">
                <a:latin typeface="华文仿宋" panose="02010600040101010101" pitchFamily="2" charset="-122"/>
                <a:ea typeface="华文仿宋" panose="02010600040101010101" pitchFamily="2" charset="-122"/>
              </a:rPr>
              <a:t>(</a:t>
            </a:r>
            <a:r>
              <a:rPr lang="zh-CN" altLang="en-US" sz="1600" dirty="0">
                <a:latin typeface="华文仿宋" panose="02010600040101010101" pitchFamily="2" charset="-122"/>
                <a:ea typeface="华文仿宋" panose="02010600040101010101" pitchFamily="2" charset="-122"/>
              </a:rPr>
              <a:t>或进入拨号界面选择开始演示</a:t>
            </a:r>
            <a:r>
              <a:rPr lang="en-US" altLang="zh-CN" sz="1600" dirty="0">
                <a:latin typeface="华文仿宋" panose="02010600040101010101" pitchFamily="2" charset="-122"/>
                <a:ea typeface="华文仿宋" panose="02010600040101010101" pitchFamily="2" charset="-122"/>
              </a:rPr>
              <a:t>)</a:t>
            </a:r>
            <a:endParaRPr lang="en-US" altLang="zh-CN" sz="1600" dirty="0">
              <a:latin typeface="华文仿宋" panose="02010600040101010101" pitchFamily="2" charset="-122"/>
              <a:ea typeface="华文仿宋" panose="02010600040101010101" pitchFamily="2" charset="-122"/>
            </a:endParaRPr>
          </a:p>
        </p:txBody>
      </p:sp>
      <p:sp>
        <p:nvSpPr>
          <p:cNvPr id="13" name="Oval 6"/>
          <p:cNvSpPr>
            <a:spLocks noChangeArrowheads="1"/>
          </p:cNvSpPr>
          <p:nvPr/>
        </p:nvSpPr>
        <p:spPr bwMode="auto">
          <a:xfrm>
            <a:off x="4438276" y="1502026"/>
            <a:ext cx="578492" cy="592455"/>
          </a:xfrm>
          <a:prstGeom prst="ellipse">
            <a:avLst/>
          </a:prstGeom>
          <a:solidFill>
            <a:srgbClr val="FF0000"/>
          </a:solidFill>
          <a:ln>
            <a:noFill/>
          </a:ln>
          <a:effectLst/>
        </p:spPr>
        <p:txBody>
          <a:bodyPr wrap="none" lIns="68580" tIns="34290" rIns="68580" bIns="34290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en-US" altLang="zh-CN" sz="3000" dirty="0">
                <a:solidFill>
                  <a:schemeClr val="bg1"/>
                </a:solidFill>
              </a:rPr>
              <a:t>1</a:t>
            </a:r>
            <a:endParaRPr lang="zh-CN" altLang="en-US" sz="3000" dirty="0">
              <a:solidFill>
                <a:schemeClr val="bg1"/>
              </a:solidFill>
            </a:endParaRPr>
          </a:p>
        </p:txBody>
      </p:sp>
      <p:sp>
        <p:nvSpPr>
          <p:cNvPr id="16" name="矩形 15"/>
          <p:cNvSpPr/>
          <p:nvPr/>
        </p:nvSpPr>
        <p:spPr>
          <a:xfrm>
            <a:off x="-12825" y="90640"/>
            <a:ext cx="3073970" cy="3724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30000"/>
              </a:lnSpc>
            </a:pPr>
            <a:r>
              <a:rPr kumimoji="1" lang="zh-CN" altLang="en-US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产品使用</a:t>
            </a:r>
            <a:r>
              <a:rPr kumimoji="1" lang="en-US" altLang="zh-CN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—</a:t>
            </a:r>
            <a:r>
              <a:rPr kumimoji="1" lang="zh-CN" altLang="en-US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辅流使用</a:t>
            </a:r>
            <a:endParaRPr kumimoji="1" lang="en-US" altLang="zh-CN" sz="1400" b="1" dirty="0">
              <a:solidFill>
                <a:srgbClr val="FFFFFF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pic>
        <p:nvPicPr>
          <p:cNvPr id="2" name="图片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857860" y="1482669"/>
            <a:ext cx="1295467" cy="2178162"/>
          </a:xfrm>
          <a:prstGeom prst="rect">
            <a:avLst/>
          </a:prstGeom>
        </p:spPr>
      </p:pic>
      <p:sp>
        <p:nvSpPr>
          <p:cNvPr id="15" name="矩形 14"/>
          <p:cNvSpPr/>
          <p:nvPr/>
        </p:nvSpPr>
        <p:spPr>
          <a:xfrm>
            <a:off x="8044433" y="3205444"/>
            <a:ext cx="367643" cy="208292"/>
          </a:xfrm>
          <a:prstGeom prst="rect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68580" tIns="34290" rIns="68580" bIns="34290" rtlCol="0" anchor="ctr"/>
          <a:lstStyle/>
          <a:p>
            <a:pPr algn="ctr"/>
            <a:endParaRPr lang="zh-CN" altLang="en-US"/>
          </a:p>
        </p:txBody>
      </p:sp>
      <p:sp>
        <p:nvSpPr>
          <p:cNvPr id="14" name="Oval 6"/>
          <p:cNvSpPr>
            <a:spLocks noChangeArrowheads="1"/>
          </p:cNvSpPr>
          <p:nvPr/>
        </p:nvSpPr>
        <p:spPr bwMode="auto">
          <a:xfrm>
            <a:off x="7924703" y="2571750"/>
            <a:ext cx="578492" cy="592455"/>
          </a:xfrm>
          <a:prstGeom prst="ellipse">
            <a:avLst/>
          </a:prstGeom>
          <a:solidFill>
            <a:srgbClr val="FF0000"/>
          </a:solidFill>
          <a:ln>
            <a:noFill/>
          </a:ln>
          <a:effectLst/>
        </p:spPr>
        <p:txBody>
          <a:bodyPr wrap="none" lIns="68580" tIns="34290" rIns="68580" bIns="34290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en-US" altLang="zh-CN" sz="3000" dirty="0">
                <a:solidFill>
                  <a:schemeClr val="bg1"/>
                </a:solidFill>
              </a:rPr>
              <a:t>2</a:t>
            </a:r>
            <a:endParaRPr lang="zh-CN" altLang="en-US" sz="3000" dirty="0">
              <a:solidFill>
                <a:schemeClr val="bg1"/>
              </a:solidFill>
            </a:endParaRPr>
          </a:p>
        </p:txBody>
      </p:sp>
    </p:spTree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zh-CN" altLang="en-US" dirty="0"/>
              <a:t>目录</a:t>
            </a:r>
            <a:endParaRPr lang="zh-CN" altLang="en-US" dirty="0"/>
          </a:p>
        </p:txBody>
      </p:sp>
      <p:pic>
        <p:nvPicPr>
          <p:cNvPr id="6" name="图片 13"/>
          <p:cNvPicPr>
            <a:picLocks noChangeAspect="1" noChangeArrowheads="1"/>
          </p:cNvPicPr>
          <p:nvPr/>
        </p:nvPicPr>
        <p:blipFill>
          <a:blip r:embed="rId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52279" y="2168882"/>
            <a:ext cx="2964380" cy="151090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  <p:pic>
        <p:nvPicPr>
          <p:cNvPr id="3" name="图片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901950" y="1931035"/>
            <a:ext cx="1988820" cy="1792605"/>
          </a:xfrm>
          <a:prstGeom prst="rect">
            <a:avLst/>
          </a:prstGeom>
        </p:spPr>
      </p:pic>
      <p:sp>
        <p:nvSpPr>
          <p:cNvPr id="5" name="AutoShape 2"/>
          <p:cNvSpPr>
            <a:spLocks noChangeArrowheads="1"/>
          </p:cNvSpPr>
          <p:nvPr/>
        </p:nvSpPr>
        <p:spPr bwMode="auto">
          <a:xfrm>
            <a:off x="978369" y="1894076"/>
            <a:ext cx="992981" cy="275034"/>
          </a:xfrm>
          <a:prstGeom prst="roundRect">
            <a:avLst>
              <a:gd name="adj" fmla="val 16667"/>
            </a:avLst>
          </a:prstGeom>
          <a:solidFill>
            <a:schemeClr val="accent1">
              <a:lumMod val="40000"/>
              <a:lumOff val="60000"/>
            </a:schemeClr>
          </a:solidFill>
          <a:ln w="9525" cmpd="sng">
            <a:noFill/>
            <a:round/>
          </a:ln>
          <a:effectLst/>
        </p:spPr>
        <p:txBody>
          <a:bodyPr lIns="68580" tIns="34290" rIns="68580" bIns="34290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zh-CN" altLang="en-US" sz="1600" dirty="0">
                <a:solidFill>
                  <a:schemeClr val="bg1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产品介绍</a:t>
            </a:r>
            <a:endParaRPr lang="zh-CN" altLang="en-US" sz="1600" dirty="0">
              <a:solidFill>
                <a:schemeClr val="bg1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sp>
        <p:nvSpPr>
          <p:cNvPr id="7" name="Oval 6"/>
          <p:cNvSpPr>
            <a:spLocks noChangeArrowheads="1"/>
          </p:cNvSpPr>
          <p:nvPr/>
        </p:nvSpPr>
        <p:spPr bwMode="auto">
          <a:xfrm>
            <a:off x="467715" y="1863123"/>
            <a:ext cx="305990" cy="305990"/>
          </a:xfrm>
          <a:prstGeom prst="ellipse">
            <a:avLst/>
          </a:prstGeom>
          <a:solidFill>
            <a:schemeClr val="accent1">
              <a:lumMod val="40000"/>
              <a:lumOff val="60000"/>
            </a:schemeClr>
          </a:solidFill>
          <a:ln>
            <a:noFill/>
          </a:ln>
          <a:effectLst/>
        </p:spPr>
        <p:txBody>
          <a:bodyPr wrap="none" lIns="68580" tIns="34290" rIns="68580" bIns="34290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en-US" altLang="zh-CN" dirty="0">
                <a:solidFill>
                  <a:schemeClr val="bg1"/>
                </a:solidFill>
              </a:rPr>
              <a:t>1</a:t>
            </a:r>
            <a:endParaRPr lang="zh-CN" altLang="en-US" dirty="0">
              <a:solidFill>
                <a:schemeClr val="bg1"/>
              </a:solidFill>
            </a:endParaRPr>
          </a:p>
        </p:txBody>
      </p:sp>
      <p:sp>
        <p:nvSpPr>
          <p:cNvPr id="9" name="AutoShape 2"/>
          <p:cNvSpPr>
            <a:spLocks noChangeArrowheads="1"/>
          </p:cNvSpPr>
          <p:nvPr/>
        </p:nvSpPr>
        <p:spPr bwMode="auto">
          <a:xfrm>
            <a:off x="978369" y="2282756"/>
            <a:ext cx="992981" cy="275034"/>
          </a:xfrm>
          <a:prstGeom prst="roundRect">
            <a:avLst>
              <a:gd name="adj" fmla="val 16667"/>
            </a:avLst>
          </a:prstGeom>
          <a:solidFill>
            <a:schemeClr val="accent1">
              <a:lumMod val="40000"/>
              <a:lumOff val="60000"/>
            </a:schemeClr>
          </a:solidFill>
          <a:ln w="9525" cmpd="sng">
            <a:noFill/>
            <a:round/>
          </a:ln>
          <a:effectLst/>
        </p:spPr>
        <p:txBody>
          <a:bodyPr lIns="68580" tIns="34290" rIns="68580" bIns="34290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zh-CN" altLang="en-US" sz="1600" dirty="0">
                <a:solidFill>
                  <a:schemeClr val="bg1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设备连接</a:t>
            </a:r>
            <a:endParaRPr lang="zh-CN" altLang="en-US" sz="1600" dirty="0">
              <a:solidFill>
                <a:schemeClr val="bg1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sp>
        <p:nvSpPr>
          <p:cNvPr id="10" name="Oval 6"/>
          <p:cNvSpPr>
            <a:spLocks noChangeArrowheads="1"/>
          </p:cNvSpPr>
          <p:nvPr/>
        </p:nvSpPr>
        <p:spPr bwMode="auto">
          <a:xfrm>
            <a:off x="467715" y="2251803"/>
            <a:ext cx="305990" cy="305990"/>
          </a:xfrm>
          <a:prstGeom prst="ellipse">
            <a:avLst/>
          </a:prstGeom>
          <a:solidFill>
            <a:schemeClr val="accent1">
              <a:lumMod val="40000"/>
              <a:lumOff val="60000"/>
            </a:schemeClr>
          </a:solidFill>
          <a:ln>
            <a:noFill/>
          </a:ln>
          <a:effectLst/>
        </p:spPr>
        <p:txBody>
          <a:bodyPr wrap="none" lIns="68580" tIns="34290" rIns="68580" bIns="34290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en-US" altLang="zh-CN" dirty="0">
                <a:solidFill>
                  <a:schemeClr val="bg1"/>
                </a:solidFill>
              </a:rPr>
              <a:t>2</a:t>
            </a:r>
            <a:endParaRPr lang="zh-CN" altLang="en-US" dirty="0">
              <a:solidFill>
                <a:schemeClr val="bg1"/>
              </a:solidFill>
            </a:endParaRPr>
          </a:p>
        </p:txBody>
      </p:sp>
      <p:sp>
        <p:nvSpPr>
          <p:cNvPr id="11" name="Oval 6"/>
          <p:cNvSpPr>
            <a:spLocks noChangeArrowheads="1"/>
          </p:cNvSpPr>
          <p:nvPr/>
        </p:nvSpPr>
        <p:spPr bwMode="auto">
          <a:xfrm>
            <a:off x="467715" y="2640483"/>
            <a:ext cx="305990" cy="305990"/>
          </a:xfrm>
          <a:prstGeom prst="ellipse">
            <a:avLst/>
          </a:prstGeom>
          <a:solidFill>
            <a:schemeClr val="accent1">
              <a:lumMod val="40000"/>
              <a:lumOff val="60000"/>
            </a:schemeClr>
          </a:solidFill>
          <a:ln>
            <a:noFill/>
          </a:ln>
          <a:effectLst/>
        </p:spPr>
        <p:txBody>
          <a:bodyPr wrap="none" lIns="68580" tIns="34290" rIns="68580" bIns="34290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en-US" altLang="zh-CN" dirty="0">
                <a:solidFill>
                  <a:schemeClr val="bg1"/>
                </a:solidFill>
              </a:rPr>
              <a:t>3</a:t>
            </a:r>
            <a:endParaRPr lang="zh-CN" altLang="en-US" dirty="0">
              <a:solidFill>
                <a:schemeClr val="bg1"/>
              </a:solidFill>
            </a:endParaRPr>
          </a:p>
        </p:txBody>
      </p:sp>
      <p:sp>
        <p:nvSpPr>
          <p:cNvPr id="12" name="AutoShape 2"/>
          <p:cNvSpPr>
            <a:spLocks noChangeArrowheads="1"/>
          </p:cNvSpPr>
          <p:nvPr/>
        </p:nvSpPr>
        <p:spPr bwMode="auto">
          <a:xfrm>
            <a:off x="978369" y="3060116"/>
            <a:ext cx="992981" cy="275034"/>
          </a:xfrm>
          <a:prstGeom prst="roundRect">
            <a:avLst>
              <a:gd name="adj" fmla="val 16667"/>
            </a:avLst>
          </a:prstGeom>
          <a:solidFill>
            <a:schemeClr val="accent1">
              <a:lumMod val="40000"/>
              <a:lumOff val="60000"/>
            </a:schemeClr>
          </a:solidFill>
          <a:ln>
            <a:noFill/>
          </a:ln>
          <a:effectLst/>
        </p:spPr>
        <p:txBody>
          <a:bodyPr wrap="none" lIns="68580" tIns="34290" rIns="68580" bIns="34290" anchor="ctr">
            <a:no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lvl="0" algn="ctr">
              <a:buClrTx/>
              <a:buSzTx/>
            </a:pPr>
            <a:r>
              <a:rPr lang="en-US" altLang="zh-CN" sz="1800" dirty="0">
                <a:solidFill>
                  <a:schemeClr val="bg1"/>
                </a:solidFill>
                <a:sym typeface="+mn-ea"/>
              </a:rPr>
              <a:t>产品使用</a:t>
            </a:r>
            <a:endParaRPr lang="en-US" altLang="zh-CN" sz="1800" dirty="0">
              <a:solidFill>
                <a:schemeClr val="bg1"/>
              </a:solidFill>
              <a:sym typeface="+mn-ea"/>
            </a:endParaRPr>
          </a:p>
        </p:txBody>
      </p:sp>
      <p:sp>
        <p:nvSpPr>
          <p:cNvPr id="13" name="Oval 6"/>
          <p:cNvSpPr>
            <a:spLocks noChangeArrowheads="1"/>
          </p:cNvSpPr>
          <p:nvPr/>
        </p:nvSpPr>
        <p:spPr bwMode="auto">
          <a:xfrm>
            <a:off x="467715" y="3029163"/>
            <a:ext cx="305990" cy="305990"/>
          </a:xfrm>
          <a:prstGeom prst="ellipse">
            <a:avLst/>
          </a:prstGeom>
          <a:solidFill>
            <a:schemeClr val="accent1">
              <a:lumMod val="40000"/>
              <a:lumOff val="60000"/>
            </a:schemeClr>
          </a:solidFill>
          <a:ln>
            <a:noFill/>
          </a:ln>
          <a:effectLst/>
        </p:spPr>
        <p:txBody>
          <a:bodyPr wrap="none" lIns="68580" tIns="34290" rIns="68580" bIns="34290" anchor="ctr">
            <a:no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lvl="0" algn="ctr">
              <a:buClrTx/>
              <a:buSzTx/>
            </a:pPr>
            <a:r>
              <a:rPr lang="en-US" altLang="zh-CN" sz="1800" dirty="0">
                <a:solidFill>
                  <a:schemeClr val="bg1"/>
                </a:solidFill>
                <a:sym typeface="+mn-ea"/>
              </a:rPr>
              <a:t>4</a:t>
            </a:r>
            <a:endParaRPr lang="en-US" altLang="zh-CN" sz="1800" dirty="0">
              <a:solidFill>
                <a:schemeClr val="bg1"/>
              </a:solidFill>
              <a:sym typeface="+mn-ea"/>
            </a:endParaRPr>
          </a:p>
        </p:txBody>
      </p:sp>
      <p:sp>
        <p:nvSpPr>
          <p:cNvPr id="14" name="AutoShape 2"/>
          <p:cNvSpPr>
            <a:spLocks noChangeArrowheads="1"/>
          </p:cNvSpPr>
          <p:nvPr/>
        </p:nvSpPr>
        <p:spPr bwMode="auto">
          <a:xfrm>
            <a:off x="978369" y="3448796"/>
            <a:ext cx="992981" cy="275034"/>
          </a:xfrm>
          <a:prstGeom prst="roundRect">
            <a:avLst>
              <a:gd name="adj" fmla="val 16667"/>
            </a:avLst>
          </a:prstGeom>
          <a:solidFill>
            <a:schemeClr val="accent1">
              <a:lumMod val="75000"/>
            </a:schemeClr>
          </a:solidFill>
          <a:ln w="9525" cmpd="sng">
            <a:noFill/>
            <a:round/>
          </a:ln>
          <a:effectLst/>
        </p:spPr>
        <p:txBody>
          <a:bodyPr lIns="68580" tIns="34290" rIns="68580" bIns="34290" anchor="ctr">
            <a:no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lvl="0" algn="ctr">
              <a:buClrTx/>
              <a:buSzTx/>
            </a:pPr>
            <a:r>
              <a:rPr lang="zh-CN" altLang="en-US" sz="1600" dirty="0">
                <a:solidFill>
                  <a:schemeClr val="bg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+mn-ea"/>
              </a:rPr>
              <a:t>故障排查</a:t>
            </a:r>
            <a:endParaRPr lang="zh-CN" altLang="en-US" sz="1600" dirty="0">
              <a:solidFill>
                <a:schemeClr val="bg1"/>
              </a:solidFill>
              <a:latin typeface="微软雅黑" panose="020B0503020204020204" pitchFamily="34" charset="-122"/>
              <a:ea typeface="微软雅黑" panose="020B0503020204020204" pitchFamily="34" charset="-122"/>
              <a:sym typeface="+mn-ea"/>
            </a:endParaRPr>
          </a:p>
        </p:txBody>
      </p:sp>
      <p:sp>
        <p:nvSpPr>
          <p:cNvPr id="21" name="Oval 6"/>
          <p:cNvSpPr>
            <a:spLocks noChangeArrowheads="1"/>
          </p:cNvSpPr>
          <p:nvPr/>
        </p:nvSpPr>
        <p:spPr bwMode="auto">
          <a:xfrm>
            <a:off x="467715" y="3417840"/>
            <a:ext cx="305990" cy="305990"/>
          </a:xfrm>
          <a:prstGeom prst="ellipse">
            <a:avLst/>
          </a:prstGeom>
          <a:solidFill>
            <a:schemeClr val="accent1">
              <a:lumMod val="75000"/>
            </a:schemeClr>
          </a:solidFill>
          <a:ln>
            <a:noFill/>
          </a:ln>
          <a:effectLst/>
        </p:spPr>
        <p:txBody>
          <a:bodyPr wrap="none" lIns="68580" tIns="34290" rIns="68580" bIns="34290" anchor="ctr">
            <a:no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lvl="0" algn="ctr">
              <a:buClrTx/>
              <a:buSzTx/>
            </a:pPr>
            <a:r>
              <a:rPr lang="en-US" altLang="zh-CN" sz="1800" dirty="0">
                <a:solidFill>
                  <a:schemeClr val="bg1"/>
                </a:solidFill>
                <a:sym typeface="+mn-ea"/>
              </a:rPr>
              <a:t>5</a:t>
            </a:r>
            <a:endParaRPr lang="en-US" altLang="zh-CN" sz="1800" dirty="0">
              <a:solidFill>
                <a:schemeClr val="bg1"/>
              </a:solidFill>
              <a:sym typeface="+mn-ea"/>
            </a:endParaRPr>
          </a:p>
        </p:txBody>
      </p:sp>
      <p:sp>
        <p:nvSpPr>
          <p:cNvPr id="22" name="AutoShape 2"/>
          <p:cNvSpPr>
            <a:spLocks noChangeArrowheads="1"/>
          </p:cNvSpPr>
          <p:nvPr/>
        </p:nvSpPr>
        <p:spPr bwMode="auto">
          <a:xfrm>
            <a:off x="978369" y="2671436"/>
            <a:ext cx="992981" cy="275034"/>
          </a:xfrm>
          <a:prstGeom prst="roundRect">
            <a:avLst>
              <a:gd name="adj" fmla="val 16667"/>
            </a:avLst>
          </a:prstGeom>
          <a:solidFill>
            <a:schemeClr val="accent1">
              <a:lumMod val="40000"/>
              <a:lumOff val="60000"/>
            </a:schemeClr>
          </a:solidFill>
          <a:ln w="9525" cmpd="sng">
            <a:noFill/>
            <a:round/>
          </a:ln>
          <a:effectLst/>
        </p:spPr>
        <p:txBody>
          <a:bodyPr lIns="68580" tIns="34290" rIns="68580" bIns="34290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zh-CN" altLang="en-US" sz="1600" dirty="0">
                <a:solidFill>
                  <a:schemeClr val="bg1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调试检查</a:t>
            </a:r>
            <a:endParaRPr lang="zh-CN" altLang="en-US" sz="1600" dirty="0">
              <a:solidFill>
                <a:schemeClr val="bg1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</p:spTree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矩形 21"/>
          <p:cNvSpPr/>
          <p:nvPr/>
        </p:nvSpPr>
        <p:spPr>
          <a:xfrm>
            <a:off x="345951" y="90640"/>
            <a:ext cx="1839694" cy="34509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30000"/>
              </a:lnSpc>
            </a:pPr>
            <a:r>
              <a:rPr kumimoji="1" lang="zh-CN" altLang="en-US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故障排查</a:t>
            </a:r>
            <a:endParaRPr kumimoji="1" lang="en-US" altLang="zh-CN" sz="1400" b="1" dirty="0">
              <a:solidFill>
                <a:srgbClr val="FFFFFF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sp>
        <p:nvSpPr>
          <p:cNvPr id="2" name="矩形 1"/>
          <p:cNvSpPr/>
          <p:nvPr/>
        </p:nvSpPr>
        <p:spPr>
          <a:xfrm>
            <a:off x="251700" y="627615"/>
            <a:ext cx="8784610" cy="175432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altLang="zh-CN" b="1" dirty="0"/>
              <a:t>1</a:t>
            </a:r>
            <a:r>
              <a:rPr lang="zh-CN" altLang="en-US" b="1" dirty="0"/>
              <a:t>、</a:t>
            </a:r>
            <a:r>
              <a:rPr lang="zh-CN" altLang="zh-CN" b="1" dirty="0"/>
              <a:t>摄像头无预览图像</a:t>
            </a:r>
            <a:endParaRPr lang="zh-CN" altLang="zh-CN" b="1" dirty="0"/>
          </a:p>
          <a:p>
            <a:r>
              <a:rPr lang="en-US" altLang="zh-CN" dirty="0"/>
              <a:t>1</a:t>
            </a:r>
            <a:r>
              <a:rPr lang="zh-CN" altLang="zh-CN" dirty="0"/>
              <a:t>）摄像头</a:t>
            </a:r>
            <a:r>
              <a:rPr lang="en-US" altLang="zh-CN" dirty="0"/>
              <a:t>USB</a:t>
            </a:r>
            <a:r>
              <a:rPr lang="zh-CN" altLang="zh-CN" dirty="0"/>
              <a:t>线缆和摄像头电源线是否有连接</a:t>
            </a:r>
            <a:endParaRPr lang="zh-CN" altLang="zh-CN" dirty="0"/>
          </a:p>
          <a:p>
            <a:r>
              <a:rPr lang="en-US" altLang="zh-CN" dirty="0"/>
              <a:t>2</a:t>
            </a:r>
            <a:r>
              <a:rPr lang="zh-CN" altLang="zh-CN" dirty="0"/>
              <a:t>）摄像头的指示灯是否为绿色</a:t>
            </a:r>
            <a:endParaRPr lang="zh-CN" altLang="zh-CN" dirty="0"/>
          </a:p>
          <a:p>
            <a:r>
              <a:rPr lang="en-US" altLang="zh-CN" dirty="0"/>
              <a:t>3</a:t>
            </a:r>
            <a:r>
              <a:rPr lang="zh-CN" altLang="zh-CN" dirty="0"/>
              <a:t>）若确认都有接，插拔</a:t>
            </a:r>
            <a:r>
              <a:rPr lang="en-US" altLang="zh-CN" dirty="0"/>
              <a:t>USB</a:t>
            </a:r>
            <a:r>
              <a:rPr lang="zh-CN" altLang="zh-CN" dirty="0"/>
              <a:t>线缆或摄像头电源线进行尝试；若仍旧无法预览，再尝试</a:t>
            </a:r>
            <a:r>
              <a:rPr lang="en-US" altLang="zh-CN" dirty="0"/>
              <a:t>C21</a:t>
            </a:r>
            <a:r>
              <a:rPr lang="zh-CN" altLang="zh-CN" dirty="0"/>
              <a:t>主机重启</a:t>
            </a:r>
            <a:endParaRPr lang="zh-CN" altLang="zh-CN" dirty="0"/>
          </a:p>
          <a:p>
            <a:r>
              <a:rPr lang="en-US" altLang="zh-CN" dirty="0"/>
              <a:t>4</a:t>
            </a:r>
            <a:r>
              <a:rPr lang="zh-CN" altLang="zh-CN" dirty="0"/>
              <a:t>）上述仍旧无法解决，可能摄像头存在问题，</a:t>
            </a:r>
            <a:r>
              <a:rPr lang="zh-CN" altLang="en-US" dirty="0"/>
              <a:t>联系移动处理</a:t>
            </a:r>
            <a:r>
              <a:rPr lang="zh-CN" altLang="zh-CN" dirty="0"/>
              <a:t>。</a:t>
            </a:r>
            <a:endParaRPr lang="zh-CN" altLang="zh-CN" dirty="0"/>
          </a:p>
        </p:txBody>
      </p:sp>
      <p:sp>
        <p:nvSpPr>
          <p:cNvPr id="4" name="矩形 3"/>
          <p:cNvSpPr/>
          <p:nvPr/>
        </p:nvSpPr>
        <p:spPr>
          <a:xfrm>
            <a:off x="251700" y="2379491"/>
            <a:ext cx="8784610" cy="120032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altLang="zh-CN" b="1" dirty="0"/>
              <a:t>2</a:t>
            </a:r>
            <a:r>
              <a:rPr lang="zh-CN" altLang="en-US" b="1" dirty="0"/>
              <a:t>、无法参与会议（详见调试检查一章）</a:t>
            </a:r>
            <a:endParaRPr lang="zh-CN" altLang="zh-CN" b="1" dirty="0"/>
          </a:p>
          <a:p>
            <a:r>
              <a:rPr lang="en-US" altLang="zh-CN" dirty="0"/>
              <a:t>1</a:t>
            </a:r>
            <a:r>
              <a:rPr lang="zh-CN" altLang="zh-CN" dirty="0"/>
              <a:t>）</a:t>
            </a:r>
            <a:r>
              <a:rPr lang="zh-CN" altLang="en-US" dirty="0"/>
              <a:t>检查主机、摄像头、麦克风指示灯是否正常</a:t>
            </a:r>
            <a:endParaRPr lang="en-US" altLang="zh-CN" dirty="0"/>
          </a:p>
          <a:p>
            <a:r>
              <a:rPr lang="en-US" altLang="zh-CN" dirty="0"/>
              <a:t>2</a:t>
            </a:r>
            <a:r>
              <a:rPr lang="zh-CN" altLang="zh-CN" dirty="0"/>
              <a:t>）</a:t>
            </a:r>
            <a:r>
              <a:rPr lang="zh-CN" altLang="en-US" dirty="0"/>
              <a:t>检查网络是否正常</a:t>
            </a:r>
            <a:endParaRPr lang="zh-CN" altLang="zh-CN" dirty="0"/>
          </a:p>
          <a:p>
            <a:r>
              <a:rPr lang="en-US" altLang="zh-CN" dirty="0"/>
              <a:t>3</a:t>
            </a:r>
            <a:r>
              <a:rPr lang="zh-CN" altLang="zh-CN" dirty="0"/>
              <a:t>）上述仍旧无法解决，可能摄像头存在问题，</a:t>
            </a:r>
            <a:r>
              <a:rPr lang="zh-CN" altLang="en-US" dirty="0"/>
              <a:t>联系移动处理</a:t>
            </a:r>
            <a:endParaRPr lang="zh-CN" altLang="zh-CN" dirty="0"/>
          </a:p>
        </p:txBody>
      </p:sp>
      <p:sp>
        <p:nvSpPr>
          <p:cNvPr id="5" name="矩形 4"/>
          <p:cNvSpPr/>
          <p:nvPr/>
        </p:nvSpPr>
        <p:spPr>
          <a:xfrm>
            <a:off x="251700" y="3723830"/>
            <a:ext cx="8784610" cy="147732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altLang="zh-CN" b="1" dirty="0"/>
              <a:t>3</a:t>
            </a:r>
            <a:r>
              <a:rPr lang="zh-CN" altLang="en-US" b="1" dirty="0"/>
              <a:t>、无法发言或听不到对方声音（详见调试检查一章）</a:t>
            </a:r>
            <a:endParaRPr lang="zh-CN" altLang="zh-CN" b="1" dirty="0"/>
          </a:p>
          <a:p>
            <a:r>
              <a:rPr lang="en-US" altLang="zh-CN" dirty="0"/>
              <a:t>1</a:t>
            </a:r>
            <a:r>
              <a:rPr lang="zh-CN" altLang="zh-CN" dirty="0"/>
              <a:t>）</a:t>
            </a:r>
            <a:r>
              <a:rPr lang="zh-CN" altLang="en-US" dirty="0"/>
              <a:t>检查麦克风指示灯是否正常</a:t>
            </a:r>
            <a:endParaRPr lang="en-US" altLang="zh-CN" dirty="0"/>
          </a:p>
          <a:p>
            <a:r>
              <a:rPr lang="en-US" altLang="zh-CN" dirty="0"/>
              <a:t>2</a:t>
            </a:r>
            <a:r>
              <a:rPr lang="zh-CN" altLang="zh-CN" dirty="0"/>
              <a:t>）</a:t>
            </a:r>
            <a:r>
              <a:rPr lang="zh-CN" altLang="en-US" dirty="0"/>
              <a:t>更换无线麦克风电池</a:t>
            </a:r>
            <a:endParaRPr lang="en-US" altLang="zh-CN" dirty="0"/>
          </a:p>
          <a:p>
            <a:r>
              <a:rPr lang="en-US" altLang="zh-CN" dirty="0"/>
              <a:t>3</a:t>
            </a:r>
            <a:r>
              <a:rPr lang="zh-CN" altLang="en-US" dirty="0"/>
              <a:t>）是否设置电视机静音、麦克风是否禁言</a:t>
            </a:r>
            <a:endParaRPr lang="en-US" altLang="zh-CN" dirty="0"/>
          </a:p>
          <a:p>
            <a:r>
              <a:rPr lang="en-US" altLang="zh-CN" dirty="0"/>
              <a:t>4</a:t>
            </a:r>
            <a:r>
              <a:rPr lang="zh-CN" altLang="zh-CN" dirty="0"/>
              <a:t>）上述仍旧无法解决，</a:t>
            </a:r>
            <a:r>
              <a:rPr lang="zh-CN" altLang="en-US" dirty="0"/>
              <a:t>联系移动处理</a:t>
            </a:r>
            <a:endParaRPr lang="zh-CN" altLang="zh-CN" dirty="0"/>
          </a:p>
        </p:txBody>
      </p:sp>
    </p:spTree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矩形 21"/>
          <p:cNvSpPr/>
          <p:nvPr/>
        </p:nvSpPr>
        <p:spPr>
          <a:xfrm>
            <a:off x="345951" y="90640"/>
            <a:ext cx="1839694" cy="34509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30000"/>
              </a:lnSpc>
            </a:pPr>
            <a:r>
              <a:rPr kumimoji="1" lang="zh-CN" altLang="en-US" sz="1400" b="1" dirty="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故障排查</a:t>
            </a:r>
            <a:endParaRPr kumimoji="1" lang="en-US" altLang="zh-CN" sz="1400" b="1" dirty="0">
              <a:solidFill>
                <a:srgbClr val="FFFFFF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sp>
        <p:nvSpPr>
          <p:cNvPr id="3" name="矩形 2"/>
          <p:cNvSpPr/>
          <p:nvPr/>
        </p:nvSpPr>
        <p:spPr>
          <a:xfrm>
            <a:off x="3954" y="588509"/>
            <a:ext cx="9032356" cy="464742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altLang="zh-CN" sz="1600" b="1" dirty="0"/>
              <a:t>1.</a:t>
            </a:r>
            <a:r>
              <a:rPr lang="zh-CN" altLang="en-US" sz="1600" b="1" dirty="0"/>
              <a:t>如何检查网络是否正常？</a:t>
            </a:r>
            <a:endParaRPr lang="en-US" altLang="zh-CN" sz="1600" b="1" dirty="0"/>
          </a:p>
          <a:p>
            <a:r>
              <a:rPr lang="zh-CN" altLang="en-US" sz="1600" dirty="0"/>
              <a:t>检查：开机后用遥控器在设置里看账号是否是会场的号码，并且是绿色的</a:t>
            </a:r>
            <a:r>
              <a:rPr lang="en-US" altLang="zh-CN" sz="1600" dirty="0"/>
              <a:t>R</a:t>
            </a:r>
            <a:r>
              <a:rPr lang="zh-CN" altLang="en-US" sz="1600" dirty="0"/>
              <a:t>就是正常的。</a:t>
            </a:r>
            <a:endParaRPr lang="en-US" altLang="zh-CN" sz="1600" dirty="0"/>
          </a:p>
          <a:p>
            <a:r>
              <a:rPr lang="en-US" altLang="zh-CN" sz="1600" b="1" dirty="0"/>
              <a:t>2</a:t>
            </a:r>
            <a:r>
              <a:rPr lang="zh-CN" altLang="en-US" sz="1600" b="1" dirty="0"/>
              <a:t>、话筒无声音</a:t>
            </a:r>
            <a:endParaRPr lang="en-US" altLang="zh-CN" sz="1600" b="1" dirty="0"/>
          </a:p>
          <a:p>
            <a:r>
              <a:rPr lang="zh-CN" altLang="en-US" sz="1600" dirty="0"/>
              <a:t>检查：设备自带电池用不了多久，请及时更换电视</a:t>
            </a:r>
            <a:endParaRPr lang="en-US" altLang="zh-CN" sz="1600" dirty="0"/>
          </a:p>
          <a:p>
            <a:r>
              <a:rPr lang="en-US" altLang="zh-CN" sz="1600" b="1" dirty="0"/>
              <a:t>3</a:t>
            </a:r>
            <a:r>
              <a:rPr lang="zh-CN" altLang="en-US" sz="1600" b="1" dirty="0"/>
              <a:t>、云视讯会议不流畅，经常断续</a:t>
            </a:r>
            <a:endParaRPr lang="en-US" altLang="zh-CN" sz="1600" b="1" dirty="0"/>
          </a:p>
          <a:p>
            <a:r>
              <a:rPr lang="zh-CN" altLang="en-US" sz="1600" dirty="0"/>
              <a:t>检查：会议中如果卡，用遥控器调到设置选项看视频丢包率，如有丢包请检查网络问题</a:t>
            </a:r>
            <a:endParaRPr lang="en-US" altLang="zh-CN" sz="1600" dirty="0"/>
          </a:p>
          <a:p>
            <a:r>
              <a:rPr lang="en-US" altLang="zh-CN" sz="1600" b="1" dirty="0"/>
              <a:t>4</a:t>
            </a:r>
            <a:r>
              <a:rPr lang="zh-CN" altLang="en-US" sz="1600" b="1" dirty="0"/>
              <a:t>、无法接入云视讯会场</a:t>
            </a:r>
            <a:endParaRPr lang="en-US" altLang="zh-CN" sz="1600" b="1" dirty="0"/>
          </a:p>
          <a:p>
            <a:r>
              <a:rPr lang="zh-CN" altLang="en-US" sz="1600" dirty="0"/>
              <a:t>检查： </a:t>
            </a:r>
            <a:r>
              <a:rPr lang="en-US" altLang="zh-CN" sz="1600" dirty="0"/>
              <a:t>1</a:t>
            </a:r>
            <a:r>
              <a:rPr lang="zh-CN" altLang="en-US" sz="1600" dirty="0"/>
              <a:t>）主会场是否邀请；</a:t>
            </a:r>
            <a:r>
              <a:rPr lang="en-US" altLang="zh-CN" sz="1600" dirty="0"/>
              <a:t>2</a:t>
            </a:r>
            <a:r>
              <a:rPr lang="zh-CN" altLang="en-US" sz="1600" dirty="0"/>
              <a:t>）分会场可主动入会拨打</a:t>
            </a:r>
            <a:r>
              <a:rPr lang="en-US" altLang="zh-CN" sz="1600" dirty="0"/>
              <a:t>125339</a:t>
            </a:r>
            <a:r>
              <a:rPr lang="zh-CN" altLang="en-US" sz="1600" dirty="0"/>
              <a:t>，按语音提示输入会议编码和密码入会。</a:t>
            </a:r>
            <a:endParaRPr lang="en-US" altLang="zh-CN" sz="1600" dirty="0"/>
          </a:p>
          <a:p>
            <a:r>
              <a:rPr lang="en-US" altLang="zh-CN" sz="1600" b="1" dirty="0"/>
              <a:t>5</a:t>
            </a:r>
            <a:r>
              <a:rPr lang="zh-CN" altLang="en-US" sz="1600" b="1" dirty="0"/>
              <a:t>、分会场发言主会场及其他会场听不到声音</a:t>
            </a:r>
            <a:endParaRPr lang="en-US" altLang="zh-CN" sz="1600" b="1" dirty="0"/>
          </a:p>
          <a:p>
            <a:r>
              <a:rPr lang="zh-CN" altLang="en-US" sz="1600" dirty="0"/>
              <a:t>检查：云视讯的设备及电视机的声音是否调好</a:t>
            </a:r>
            <a:endParaRPr lang="en-US" altLang="zh-CN" sz="1600" dirty="0"/>
          </a:p>
          <a:p>
            <a:r>
              <a:rPr lang="en-US" altLang="zh-CN" sz="1600" b="1" dirty="0"/>
              <a:t>6</a:t>
            </a:r>
            <a:r>
              <a:rPr lang="zh-CN" altLang="en-US" sz="1600" b="1" dirty="0"/>
              <a:t>、会场发言听到回音</a:t>
            </a:r>
            <a:endParaRPr lang="en-US" altLang="zh-CN" sz="1600" b="1" dirty="0"/>
          </a:p>
          <a:p>
            <a:r>
              <a:rPr lang="zh-CN" altLang="en-US" sz="1600" dirty="0"/>
              <a:t>检查：分会场发言，请其他会场关掉麦克风的开关，发言再打开就可以了</a:t>
            </a:r>
            <a:endParaRPr lang="en-US" altLang="zh-CN" sz="1600" dirty="0"/>
          </a:p>
          <a:p>
            <a:r>
              <a:rPr lang="en-US" altLang="zh-CN" sz="1600" b="1" dirty="0"/>
              <a:t>7</a:t>
            </a:r>
            <a:r>
              <a:rPr lang="zh-CN" altLang="en-US" sz="1600" b="1" dirty="0"/>
              <a:t>、视频会议过程中黑屏 </a:t>
            </a:r>
            <a:endParaRPr lang="en-US" altLang="zh-CN" sz="1600" b="1" dirty="0"/>
          </a:p>
          <a:p>
            <a:r>
              <a:rPr lang="zh-CN" altLang="en-US" sz="1600" dirty="0"/>
              <a:t>检查：可能有人发送辅流异常</a:t>
            </a:r>
            <a:r>
              <a:rPr lang="en-US" altLang="zh-CN" sz="1600" dirty="0"/>
              <a:t>,</a:t>
            </a:r>
            <a:r>
              <a:rPr lang="zh-CN" altLang="en-US" sz="1600" dirty="0"/>
              <a:t>尝试切换布局图像</a:t>
            </a:r>
            <a:endParaRPr lang="en-US" altLang="zh-CN" sz="1600" dirty="0"/>
          </a:p>
          <a:p>
            <a:r>
              <a:rPr lang="en-US" altLang="zh-CN" sz="1600" b="1" dirty="0"/>
              <a:t>8</a:t>
            </a:r>
            <a:r>
              <a:rPr lang="zh-CN" altLang="en-US" sz="1600" b="1" dirty="0"/>
              <a:t>、辅流（</a:t>
            </a:r>
            <a:r>
              <a:rPr lang="en-US" altLang="zh-CN" sz="1600" b="1" dirty="0"/>
              <a:t>PPT</a:t>
            </a:r>
            <a:r>
              <a:rPr lang="zh-CN" altLang="en-US" sz="1600" b="1" dirty="0"/>
              <a:t>等）无法发送（主会场使用）</a:t>
            </a:r>
            <a:endParaRPr lang="en-US" altLang="zh-CN" sz="1600" b="1" dirty="0"/>
          </a:p>
          <a:p>
            <a:r>
              <a:rPr lang="zh-CN" altLang="en-US" sz="1600" dirty="0"/>
              <a:t>检查：</a:t>
            </a:r>
            <a:r>
              <a:rPr lang="en-US" altLang="zh-CN" sz="1600" dirty="0"/>
              <a:t>1</a:t>
            </a:r>
            <a:r>
              <a:rPr lang="zh-CN" altLang="en-US" sz="1600" dirty="0"/>
              <a:t>）确认</a:t>
            </a:r>
            <a:r>
              <a:rPr lang="en-US" altLang="zh-CN" sz="1600" dirty="0"/>
              <a:t>HDMI IN</a:t>
            </a:r>
            <a:r>
              <a:rPr lang="zh-CN" altLang="en-US" sz="1600" dirty="0"/>
              <a:t>与笔记本是否连接正常      </a:t>
            </a:r>
            <a:r>
              <a:rPr lang="en-US" altLang="zh-CN" sz="1600" dirty="0"/>
              <a:t>2</a:t>
            </a:r>
            <a:r>
              <a:rPr lang="zh-CN" altLang="en-US" sz="1600" dirty="0"/>
              <a:t>）通话中可以切换布局，可以看到本地演示是否显示正常</a:t>
            </a:r>
            <a:endParaRPr lang="zh-CN" altLang="en-US" sz="1600" dirty="0"/>
          </a:p>
        </p:txBody>
      </p:sp>
    </p:spTree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3554" name="组合 4"/>
          <p:cNvGrpSpPr>
            <a:grpSpLocks noChangeAspect="1"/>
          </p:cNvGrpSpPr>
          <p:nvPr/>
        </p:nvGrpSpPr>
        <p:grpSpPr bwMode="auto">
          <a:xfrm>
            <a:off x="0" y="-3175"/>
            <a:ext cx="9144000" cy="5146675"/>
            <a:chOff x="0" y="0"/>
            <a:chExt cx="9143999" cy="5148816"/>
          </a:xfrm>
        </p:grpSpPr>
        <p:pic>
          <p:nvPicPr>
            <p:cNvPr id="23555" name="图片 5" descr="ppt模板-03.jpg"/>
            <p:cNvPicPr>
              <a:picLocks noChangeAspect="1" noChangeArrowheads="1"/>
            </p:cNvPicPr>
            <p:nvPr/>
          </p:nvPicPr>
          <p:blipFill>
            <a:blip r:embed="rId1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860031" y="0"/>
              <a:ext cx="4283968" cy="514881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23556" name="图片 7" descr="ppt模板-01.jpg"/>
            <p:cNvPicPr>
              <a:picLocks noChangeAspect="1" noChangeArrowheads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0" y="0"/>
              <a:ext cx="4869711" cy="109515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</p:grpSp>
      <p:sp>
        <p:nvSpPr>
          <p:cNvPr id="23557" name="标题 5"/>
          <p:cNvSpPr>
            <a:spLocks noGrp="1" noChangeArrowheads="1"/>
          </p:cNvSpPr>
          <p:nvPr>
            <p:ph type="ctrTitle"/>
          </p:nvPr>
        </p:nvSpPr>
        <p:spPr>
          <a:xfrm>
            <a:off x="971550" y="2901950"/>
            <a:ext cx="7056438" cy="1296988"/>
          </a:xfrm>
        </p:spPr>
        <p:txBody>
          <a:bodyPr anchor="ctr"/>
          <a:lstStyle/>
          <a:p>
            <a:pPr eaLnBrk="1" hangingPunct="1"/>
            <a:r>
              <a:rPr lang="zh-CN" altLang="en-US" sz="3200">
                <a:solidFill>
                  <a:srgbClr val="0070C0"/>
                </a:solidFill>
              </a:rPr>
              <a:t>谢谢大家</a:t>
            </a:r>
            <a:endParaRPr lang="zh-CN" altLang="en-US" sz="2800"/>
          </a:p>
        </p:txBody>
      </p:sp>
      <p:pic>
        <p:nvPicPr>
          <p:cNvPr id="23558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06700" y="1411288"/>
            <a:ext cx="2881313" cy="15081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theme/theme1.xml><?xml version="1.0" encoding="utf-8"?>
<a:theme xmlns:a="http://schemas.openxmlformats.org/drawingml/2006/main" name="1_Office 主题">
  <a:themeElements>
    <a:clrScheme name="">
      <a:dk1>
        <a:srgbClr val="000000"/>
      </a:dk1>
      <a:lt1>
        <a:srgbClr val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FFFFFF"/>
      </a:accent3>
      <a:accent4>
        <a:srgbClr val="000000"/>
      </a:accent4>
      <a:accent5>
        <a:srgbClr val="B6CBE6"/>
      </a:accent5>
      <a:accent6>
        <a:srgbClr val="D4702B"/>
      </a:accent6>
      <a:hlink>
        <a:srgbClr val="0563C1"/>
      </a:hlink>
      <a:folHlink>
        <a:srgbClr val="954F72"/>
      </a:folHlink>
    </a:clrScheme>
    <a:fontScheme name="">
      <a:majorFont>
        <a:latin typeface="Arial"/>
        <a:ea typeface="宋体"/>
        <a:cs typeface=""/>
      </a:majorFont>
      <a:minorFont>
        <a:latin typeface="Arial"/>
        <a:ea typeface="宋体"/>
        <a:cs typeface=""/>
      </a:minorFont>
    </a:fontScheme>
    <a:fmtScheme name="Office 2007-2010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atMod val="350000"/>
                <a:shade val="99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">
  <a:themeElements>
    <a:clrScheme name="">
      <a:dk1>
        <a:srgbClr val="000000"/>
      </a:dk1>
      <a:lt1>
        <a:srgbClr val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FFFFFF"/>
      </a:accent3>
      <a:accent4>
        <a:srgbClr val="000000"/>
      </a:accent4>
      <a:accent5>
        <a:srgbClr val="B6CBE6"/>
      </a:accent5>
      <a:accent6>
        <a:srgbClr val="D4702B"/>
      </a:accent6>
      <a:hlink>
        <a:srgbClr val="0563C1"/>
      </a:hlink>
      <a:folHlink>
        <a:srgbClr val="954F72"/>
      </a:folHlink>
    </a:clrScheme>
    <a:fontScheme name="Cambria-Calibri">
      <a:majorFont>
        <a:latin typeface="Cambria"/>
        <a:ea typeface=""/>
        <a:cs typeface=""/>
        <a:font script="Jpan" typeface="ＭＳ 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明朝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2007-2010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atMod val="350000"/>
                <a:shade val="99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3081</Words>
  <Application>WPS 演示</Application>
  <PresentationFormat>全屏显示(16:9)</PresentationFormat>
  <Paragraphs>391</Paragraphs>
  <Slides>42</Slides>
  <Notes>1</Notes>
  <HiddenSlides>0</HiddenSlides>
  <MMClips>0</MMClips>
  <ScaleCrop>false</ScaleCrop>
  <HeadingPairs>
    <vt:vector size="6" baseType="variant">
      <vt:variant>
        <vt:lpstr>已用的字体</vt:lpstr>
      </vt:variant>
      <vt:variant>
        <vt:i4>13</vt:i4>
      </vt:variant>
      <vt:variant>
        <vt:lpstr>主题</vt:lpstr>
      </vt:variant>
      <vt:variant>
        <vt:i4>1</vt:i4>
      </vt:variant>
      <vt:variant>
        <vt:lpstr>幻灯片标题</vt:lpstr>
      </vt:variant>
      <vt:variant>
        <vt:i4>42</vt:i4>
      </vt:variant>
    </vt:vector>
  </HeadingPairs>
  <TitlesOfParts>
    <vt:vector size="56" baseType="lpstr">
      <vt:lpstr>Arial</vt:lpstr>
      <vt:lpstr>宋体</vt:lpstr>
      <vt:lpstr>Wingdings</vt:lpstr>
      <vt:lpstr>Calibri Light</vt:lpstr>
      <vt:lpstr>Calibri</vt:lpstr>
      <vt:lpstr>等线</vt:lpstr>
      <vt:lpstr>微软雅黑</vt:lpstr>
      <vt:lpstr>仿宋</vt:lpstr>
      <vt:lpstr>Arial Unicode MS</vt:lpstr>
      <vt:lpstr>华文楷体</vt:lpstr>
      <vt:lpstr>Times New Roman</vt:lpstr>
      <vt:lpstr>华文仿宋</vt:lpstr>
      <vt:lpstr>等线</vt:lpstr>
      <vt:lpstr>1_Office 主题</vt:lpstr>
      <vt:lpstr>PowerPoint 演示文稿</vt:lpstr>
      <vt:lpstr>目录</vt:lpstr>
      <vt:lpstr>PowerPoint 演示文稿</vt:lpstr>
      <vt:lpstr>PowerPoint 演示文稿</vt:lpstr>
      <vt:lpstr>PowerPoint 演示文稿</vt:lpstr>
      <vt:lpstr>目录</vt:lpstr>
      <vt:lpstr>PowerPoint 演示文稿</vt:lpstr>
      <vt:lpstr>PowerPoint 演示文稿</vt:lpstr>
      <vt:lpstr>目录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一键检测功能的使用</vt:lpstr>
      <vt:lpstr>目录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中国移动云视讯微信公众号会控操作步骤1</vt:lpstr>
      <vt:lpstr>中国移动云视讯微信公众号会控操作步骤2</vt:lpstr>
      <vt:lpstr>中国移动云视讯微信公众号会控操作步骤3</vt:lpstr>
      <vt:lpstr>中国移动云视讯微信公众号会控操作步骤4</vt:lpstr>
      <vt:lpstr>中国移动云视讯微信公众号会控操作步骤5</vt:lpstr>
      <vt:lpstr>中国移动云视讯微信公众号会控操作步骤6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目录</vt:lpstr>
      <vt:lpstr>PowerPoint 演示文稿</vt:lpstr>
      <vt:lpstr>PowerPoint 演示文稿</vt:lpstr>
      <vt:lpstr>谢谢大家，合作愉快！</vt:lpstr>
    </vt:vector>
  </TitlesOfParts>
  <Company>Star-net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演示文稿</dc:title>
  <dc:creator>陈思远</dc:creator>
  <cp:lastModifiedBy>杨勇</cp:lastModifiedBy>
  <cp:revision>170</cp:revision>
  <dcterms:created xsi:type="dcterms:W3CDTF">2016-02-20T04:41:00Z</dcterms:created>
  <dcterms:modified xsi:type="dcterms:W3CDTF">2020-10-15T06:37:55Z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KSOProductBuildVer">
    <vt:lpwstr>2052-11.1.0.9999</vt:lpwstr>
  </property>
</Properties>
</file>